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4" r:id="rId1"/>
    <p:sldMasterId id="2147484254" r:id="rId2"/>
  </p:sldMasterIdLst>
  <p:notesMasterIdLst>
    <p:notesMasterId r:id="rId26"/>
  </p:notesMasterIdLst>
  <p:sldIdLst>
    <p:sldId id="297" r:id="rId3"/>
    <p:sldId id="258" r:id="rId4"/>
    <p:sldId id="259" r:id="rId5"/>
    <p:sldId id="324" r:id="rId6"/>
    <p:sldId id="307" r:id="rId7"/>
    <p:sldId id="316" r:id="rId8"/>
    <p:sldId id="300" r:id="rId9"/>
    <p:sldId id="325" r:id="rId10"/>
    <p:sldId id="301" r:id="rId11"/>
    <p:sldId id="308" r:id="rId12"/>
    <p:sldId id="326" r:id="rId13"/>
    <p:sldId id="329" r:id="rId14"/>
    <p:sldId id="334" r:id="rId15"/>
    <p:sldId id="327" r:id="rId16"/>
    <p:sldId id="328" r:id="rId17"/>
    <p:sldId id="330" r:id="rId18"/>
    <p:sldId id="336" r:id="rId19"/>
    <p:sldId id="337" r:id="rId20"/>
    <p:sldId id="338" r:id="rId21"/>
    <p:sldId id="333" r:id="rId22"/>
    <p:sldId id="331" r:id="rId23"/>
    <p:sldId id="332" r:id="rId24"/>
    <p:sldId id="305" r:id="rId25"/>
  </p:sldIdLst>
  <p:sldSz cx="9144000" cy="6858000" type="screen4x3"/>
  <p:notesSz cx="6858000" cy="971073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66FF"/>
    <a:srgbClr val="CC3300"/>
    <a:srgbClr val="7D0A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93651" autoAdjust="0"/>
  </p:normalViewPr>
  <p:slideViewPr>
    <p:cSldViewPr>
      <p:cViewPr varScale="1">
        <p:scale>
          <a:sx n="59" d="100"/>
          <a:sy n="59" d="100"/>
        </p:scale>
        <p:origin x="1400" y="56"/>
      </p:cViewPr>
      <p:guideLst>
        <p:guide orient="horz" pos="2160"/>
        <p:guide pos="2880"/>
      </p:guideLst>
    </p:cSldViewPr>
  </p:slideViewPr>
  <p:outlineViewPr>
    <p:cViewPr>
      <p:scale>
        <a:sx n="33" d="100"/>
        <a:sy n="33" d="100"/>
      </p:scale>
      <p:origin x="0" y="462"/>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85775"/>
          </a:xfrm>
          <a:prstGeom prst="rect">
            <a:avLst/>
          </a:prstGeom>
        </p:spPr>
        <p:txBody>
          <a:bodyPr vert="horz" lIns="91440" tIns="45720" rIns="91440" bIns="45720" rtlCol="0"/>
          <a:lstStyle>
            <a:lvl1pPr algn="l" eaLnBrk="0" hangingPunct="0">
              <a:defRPr sz="1200">
                <a:latin typeface="Arial" pitchFamily="34" charset="0"/>
                <a:cs typeface="+mn-cs"/>
              </a:defRPr>
            </a:lvl1pPr>
          </a:lstStyle>
          <a:p>
            <a:pPr>
              <a:defRPr/>
            </a:pPr>
            <a:endParaRPr lang="en-US"/>
          </a:p>
        </p:txBody>
      </p:sp>
      <p:sp>
        <p:nvSpPr>
          <p:cNvPr id="3" name="Date Placeholder 2"/>
          <p:cNvSpPr>
            <a:spLocks noGrp="1"/>
          </p:cNvSpPr>
          <p:nvPr>
            <p:ph type="dt" idx="1"/>
          </p:nvPr>
        </p:nvSpPr>
        <p:spPr>
          <a:xfrm>
            <a:off x="3884613" y="0"/>
            <a:ext cx="2971800" cy="485775"/>
          </a:xfrm>
          <a:prstGeom prst="rect">
            <a:avLst/>
          </a:prstGeom>
        </p:spPr>
        <p:txBody>
          <a:bodyPr vert="horz" lIns="91440" tIns="45720" rIns="91440" bIns="45720" rtlCol="0"/>
          <a:lstStyle>
            <a:lvl1pPr algn="r" eaLnBrk="0" hangingPunct="0">
              <a:defRPr sz="1200">
                <a:latin typeface="Arial" pitchFamily="34" charset="0"/>
                <a:cs typeface="+mn-cs"/>
              </a:defRPr>
            </a:lvl1pPr>
          </a:lstStyle>
          <a:p>
            <a:pPr>
              <a:defRPr/>
            </a:pPr>
            <a:fld id="{51D3EE7E-5BD8-4ED8-8C37-C96CB70AA273}" type="datetimeFigureOut">
              <a:rPr lang="en-US"/>
              <a:pPr>
                <a:defRPr/>
              </a:pPr>
              <a:t>3/30/2023</a:t>
            </a:fld>
            <a:endParaRPr lang="en-US"/>
          </a:p>
        </p:txBody>
      </p:sp>
      <p:sp>
        <p:nvSpPr>
          <p:cNvPr id="4" name="Slide Image Placeholder 3"/>
          <p:cNvSpPr>
            <a:spLocks noGrp="1" noRot="1" noChangeAspect="1"/>
          </p:cNvSpPr>
          <p:nvPr>
            <p:ph type="sldImg" idx="2"/>
          </p:nvPr>
        </p:nvSpPr>
        <p:spPr>
          <a:xfrm>
            <a:off x="1001713" y="728663"/>
            <a:ext cx="4854575" cy="36417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613275"/>
            <a:ext cx="5486400" cy="4368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223375"/>
            <a:ext cx="2971800" cy="485775"/>
          </a:xfrm>
          <a:prstGeom prst="rect">
            <a:avLst/>
          </a:prstGeom>
        </p:spPr>
        <p:txBody>
          <a:bodyPr vert="horz" lIns="91440" tIns="45720" rIns="91440" bIns="45720" rtlCol="0" anchor="b"/>
          <a:lstStyle>
            <a:lvl1pPr algn="l" eaLnBrk="0" hangingPunct="0">
              <a:defRPr sz="1200">
                <a:latin typeface="Arial" pitchFamily="34" charset="0"/>
                <a:cs typeface="+mn-cs"/>
              </a:defRPr>
            </a:lvl1pPr>
          </a:lstStyle>
          <a:p>
            <a:pPr>
              <a:defRPr/>
            </a:pPr>
            <a:endParaRPr lang="en-US"/>
          </a:p>
        </p:txBody>
      </p:sp>
      <p:sp>
        <p:nvSpPr>
          <p:cNvPr id="7" name="Slide Number Placeholder 6"/>
          <p:cNvSpPr>
            <a:spLocks noGrp="1"/>
          </p:cNvSpPr>
          <p:nvPr>
            <p:ph type="sldNum" sz="quarter" idx="5"/>
          </p:nvPr>
        </p:nvSpPr>
        <p:spPr>
          <a:xfrm>
            <a:off x="3884613" y="9223375"/>
            <a:ext cx="2971800" cy="485775"/>
          </a:xfrm>
          <a:prstGeom prst="rect">
            <a:avLst/>
          </a:prstGeom>
        </p:spPr>
        <p:txBody>
          <a:bodyPr vert="horz" lIns="91440" tIns="45720" rIns="91440" bIns="45720" rtlCol="0" anchor="b"/>
          <a:lstStyle>
            <a:lvl1pPr algn="r" eaLnBrk="0" hangingPunct="0">
              <a:defRPr sz="1200">
                <a:latin typeface="Arial" pitchFamily="34" charset="0"/>
                <a:cs typeface="+mn-cs"/>
              </a:defRPr>
            </a:lvl1pPr>
          </a:lstStyle>
          <a:p>
            <a:pPr>
              <a:defRPr/>
            </a:pPr>
            <a:fld id="{DA20EBCB-C865-4C5A-957A-B28F3EC9649E}"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163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7096F5D-9B25-4B1D-B998-DCA0AECAEB65}" type="slidenum">
              <a:rPr lang="en-US" smtClean="0"/>
              <a:pPr fontAlgn="base">
                <a:spcBef>
                  <a:spcPct val="0"/>
                </a:spcBef>
                <a:spcAft>
                  <a:spcPct val="0"/>
                </a:spcAft>
                <a:defRPr/>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DA20EBCB-C865-4C5A-957A-B28F3EC9649E}" type="slidenum">
              <a:rPr lang="en-US" smtClean="0"/>
              <a:pPr>
                <a:defRPr/>
              </a:pPr>
              <a:t>4</a:t>
            </a:fld>
            <a:endParaRPr lang="en-US"/>
          </a:p>
        </p:txBody>
      </p:sp>
    </p:spTree>
    <p:extLst>
      <p:ext uri="{BB962C8B-B14F-4D97-AF65-F5344CB8AC3E}">
        <p14:creationId xmlns:p14="http://schemas.microsoft.com/office/powerpoint/2010/main" val="40485726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fld id="{C04DD5FF-0353-48D4-94E9-713A009423DA}" type="datetime1">
              <a:rPr lang="en-US" smtClean="0"/>
              <a:pPr>
                <a:defRPr/>
              </a:pPr>
              <a:t>3/30/2023</a:t>
            </a:fld>
            <a:endParaRPr lang="en-US"/>
          </a:p>
        </p:txBody>
      </p:sp>
      <p:sp>
        <p:nvSpPr>
          <p:cNvPr id="10" name="Footer Placeholder 16"/>
          <p:cNvSpPr>
            <a:spLocks noGrp="1"/>
          </p:cNvSpPr>
          <p:nvPr>
            <p:ph type="ftr" sz="quarter" idx="11"/>
          </p:nvPr>
        </p:nvSpPr>
        <p:spPr>
          <a:xfrm>
            <a:off x="2085975" y="236538"/>
            <a:ext cx="5867400" cy="365125"/>
          </a:xfrm>
        </p:spPr>
        <p:txBody>
          <a:bodyPr/>
          <a:lstStyle>
            <a:lvl1pPr algn="r">
              <a:defRPr>
                <a:solidFill>
                  <a:schemeClr val="tx2"/>
                </a:solidFill>
              </a:defRPr>
            </a:lvl1pPr>
          </a:lstStyle>
          <a:p>
            <a:pPr>
              <a:defRPr/>
            </a:pPr>
            <a:endParaRPr lang="en-US"/>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A3079470-D6B3-4D64-8407-36FBD31DA3F9}"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2DC40B3B-9A90-4332-A173-864FCA091C14}" type="datetime1">
              <a:rPr lang="en-US" smtClean="0"/>
              <a:pPr>
                <a:defRPr/>
              </a:pPr>
              <a:t>3/30/2023</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0D77444E-558D-48E6-896B-B782EA2F8E4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Vertical Title 1"/>
          <p:cNvSpPr>
            <a:spLocks noGrp="1"/>
          </p:cNvSpPr>
          <p:nvPr>
            <p:ph type="title" orient="vert"/>
          </p:nvPr>
        </p:nvSpPr>
        <p:spPr>
          <a:xfrm>
            <a:off x="6553200" y="609600"/>
            <a:ext cx="2057400" cy="55165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fld id="{E8515080-7BF3-4F61-9202-980679EFD73E}" type="datetime1">
              <a:rPr lang="en-US" smtClean="0"/>
              <a:pPr>
                <a:defRPr/>
              </a:pPr>
              <a:t>3/30/2023</a:t>
            </a:fld>
            <a:endParaRPr lang="en-US"/>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endParaRPr lang="en-US"/>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pPr>
              <a:defRPr/>
            </a:pPr>
            <a:fld id="{E87B1EF2-F620-4DA7-B91A-E81F082C56B9}"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F5803543-D357-4CEC-93C1-20308129B586}" type="datetime1">
              <a:rPr lang="en-US" smtClean="0"/>
              <a:pPr>
                <a:defRPr/>
              </a:pPr>
              <a:t>3/30/2023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65650CF-0DCE-4700-A424-15549610F38D}"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A5972EA-046C-48B9-B584-0DB1C41D003F}" type="datetime1">
              <a:rPr lang="en-US" smtClean="0"/>
              <a:pPr>
                <a:defRPr/>
              </a:pPr>
              <a:t>3/30/2023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1CE09BC-00B3-4E91-999B-34E4998AC3CF}"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AEDBD73D-2D49-4213-9657-C1EFCBAB3136}" type="datetime1">
              <a:rPr lang="en-US" smtClean="0"/>
              <a:pPr>
                <a:defRPr/>
              </a:pPr>
              <a:t>3/30/2023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7EE240C-9F86-4D2B-8D6F-D716F27A55EF}"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866BE472-F9A2-41DA-ABEB-DA9615DFFF70}" type="datetime1">
              <a:rPr lang="en-US" smtClean="0"/>
              <a:pPr>
                <a:defRPr/>
              </a:pPr>
              <a:t>3/30/2023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72306F6-7018-4CEE-824F-F35F98267B12}"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D9F9DC52-FA99-4993-9B5F-65785D023CDA}" type="datetime1">
              <a:rPr lang="en-US" smtClean="0"/>
              <a:pPr>
                <a:defRPr/>
              </a:pPr>
              <a:t>3/30/2023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02E908C-D8A7-4936-ADFA-9285E3A525F2}"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68185FA3-4E7A-4D6B-B5AC-590576CEB68D}" type="datetime1">
              <a:rPr lang="en-US" smtClean="0"/>
              <a:pPr>
                <a:defRPr/>
              </a:pPr>
              <a:t>3/30/2023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E13CFF6-892D-4C6C-BF16-7CF68F58F698}"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961F4B5-748E-46B4-9D12-6D19ABBDF8CC}" type="datetime1">
              <a:rPr lang="en-US" smtClean="0"/>
              <a:pPr>
                <a:defRPr/>
              </a:pPr>
              <a:t>3/30/2023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123ECFE-849C-4A1E-B532-C6F177078CF2}"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1B08370-B8B9-4B52-B9F8-78B4A60EA571}" type="datetime1">
              <a:rPr lang="en-US" smtClean="0"/>
              <a:pPr>
                <a:defRPr/>
              </a:pPr>
              <a:t>3/30/2023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B39C576-7980-45E9-B168-1B486E076DA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a:t>Click to edit Master title style</a:t>
            </a:r>
          </a:p>
        </p:txBody>
      </p:sp>
      <p:sp>
        <p:nvSpPr>
          <p:cNvPr id="8" name="Content Placeholder 7"/>
          <p:cNvSpPr>
            <a:spLocks noGrp="1"/>
          </p:cNvSpPr>
          <p:nvPr>
            <p:ph sz="quarter" idx="1"/>
          </p:nvPr>
        </p:nvSpPr>
        <p:spPr>
          <a:xfrm>
            <a:off x="612648" y="1600200"/>
            <a:ext cx="81534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3"/>
          <p:cNvSpPr>
            <a:spLocks noGrp="1"/>
          </p:cNvSpPr>
          <p:nvPr>
            <p:ph type="dt" sz="half" idx="10"/>
          </p:nvPr>
        </p:nvSpPr>
        <p:spPr/>
        <p:txBody>
          <a:bodyPr/>
          <a:lstStyle>
            <a:lvl1pPr>
              <a:defRPr/>
            </a:lvl1pPr>
          </a:lstStyle>
          <a:p>
            <a:pPr>
              <a:defRPr/>
            </a:pPr>
            <a:fld id="{45741A33-6B30-491F-99DC-FDD968B6311C}" type="datetime1">
              <a:rPr lang="en-US" smtClean="0"/>
              <a:pPr>
                <a:defRPr/>
              </a:pPr>
              <a:t>3/30/2023</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21D17621-EBFF-4405-8E55-3AC044FDE720}"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A676C5C-7612-4551-8EEF-230DA4E26052}" type="datetime1">
              <a:rPr lang="en-US" smtClean="0"/>
              <a:pPr>
                <a:defRPr/>
              </a:pPr>
              <a:t>3/30/2023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040FAC2-4DA8-4D37-98EC-050EF7A4AC29}"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28D60E3-4EB6-4190-8C1A-5856DD458ABE}" type="datetime1">
              <a:rPr lang="en-US" smtClean="0"/>
              <a:pPr>
                <a:defRPr/>
              </a:pPr>
              <a:t>3/30/2023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6B369C1-7D57-4BD5-81C8-F5F2822DA744}"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4A8A610-832A-4D50-B9B9-9C91487F8678}" type="datetime1">
              <a:rPr lang="en-US" smtClean="0"/>
              <a:pPr>
                <a:defRPr/>
              </a:pPr>
              <a:t>3/30/2023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708F385-7480-4744-B1A7-C8855C1E95D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a:t>Click to edit Master title style</a:t>
            </a:r>
          </a:p>
        </p:txBody>
      </p:sp>
      <p:sp>
        <p:nvSpPr>
          <p:cNvPr id="7" name="Date Placeholder 11"/>
          <p:cNvSpPr>
            <a:spLocks noGrp="1"/>
          </p:cNvSpPr>
          <p:nvPr>
            <p:ph type="dt" sz="half" idx="10"/>
          </p:nvPr>
        </p:nvSpPr>
        <p:spPr/>
        <p:txBody>
          <a:bodyPr/>
          <a:lstStyle>
            <a:lvl1pPr>
              <a:defRPr/>
            </a:lvl1pPr>
          </a:lstStyle>
          <a:p>
            <a:pPr>
              <a:defRPr/>
            </a:pPr>
            <a:fld id="{2FCF3262-113A-48E3-8514-88B4FD8E05BD}" type="datetime1">
              <a:rPr lang="en-US" smtClean="0"/>
              <a:pPr>
                <a:defRPr/>
              </a:pPr>
              <a:t>3/30/2023</a:t>
            </a:fld>
            <a:endParaRPr lang="en-US"/>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solidFill>
                  <a:srgbClr val="FFFFFF"/>
                </a:solidFill>
              </a:defRPr>
            </a:lvl1pPr>
          </a:lstStyle>
          <a:p>
            <a:pPr>
              <a:defRPr/>
            </a:pPr>
            <a:fld id="{69B8FA69-62DF-4CA7-A015-2FFCEF23FD28}" type="slidenum">
              <a:rPr lang="en-US"/>
              <a:pPr>
                <a:defRPr/>
              </a:pPr>
              <a:t>‹#›</a:t>
            </a:fld>
            <a:endParaRPr lang="en-US"/>
          </a:p>
        </p:txBody>
      </p:sp>
      <p:sp>
        <p:nvSpPr>
          <p:cNvPr id="9" name="Footer Placeholder 13"/>
          <p:cNvSpPr>
            <a:spLocks noGrp="1"/>
          </p:cNvSpPr>
          <p:nvPr>
            <p:ph type="ftr" sz="quarter" idx="12"/>
          </p:nvPr>
        </p:nvSpPr>
        <p:spPr/>
        <p:txBody>
          <a:bodyPr/>
          <a:lstStyle>
            <a:lvl1pPr>
              <a:defRPr/>
            </a:lvl1pPr>
          </a:lstStyle>
          <a:p>
            <a:pPr>
              <a:defRPr/>
            </a:pP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4844901" y="1589567"/>
            <a:ext cx="3886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p:txBody>
          <a:bodyPr rtlCol="0"/>
          <a:lstStyle>
            <a:lvl1pPr>
              <a:defRPr/>
            </a:lvl1pPr>
          </a:lstStyle>
          <a:p>
            <a:pPr>
              <a:defRPr/>
            </a:pPr>
            <a:fld id="{9C6BC447-9162-46D1-9297-A101FB0039D7}" type="datetime1">
              <a:rPr lang="en-US" smtClean="0"/>
              <a:pPr>
                <a:defRPr/>
              </a:pPr>
              <a:t>3/30/2023</a:t>
            </a:fld>
            <a:endParaRPr lang="en-US"/>
          </a:p>
        </p:txBody>
      </p:sp>
      <p:sp>
        <p:nvSpPr>
          <p:cNvPr id="6" name="Slide Number Placeholder 9"/>
          <p:cNvSpPr>
            <a:spLocks noGrp="1"/>
          </p:cNvSpPr>
          <p:nvPr>
            <p:ph type="sldNum" sz="quarter" idx="11"/>
          </p:nvPr>
        </p:nvSpPr>
        <p:spPr/>
        <p:txBody>
          <a:bodyPr rtlCol="0"/>
          <a:lstStyle>
            <a:lvl1pPr>
              <a:defRPr/>
            </a:lvl1pPr>
          </a:lstStyle>
          <a:p>
            <a:pPr>
              <a:defRPr/>
            </a:pPr>
            <a:fld id="{9A8C5BDF-0021-4B6F-B2C6-5DC4801CF6E3}" type="slidenum">
              <a:rPr lang="en-US"/>
              <a:pPr>
                <a:defRPr/>
              </a:pPr>
              <a:t>‹#›</a:t>
            </a:fld>
            <a:endParaRPr lang="en-US"/>
          </a:p>
        </p:txBody>
      </p:sp>
      <p:sp>
        <p:nvSpPr>
          <p:cNvPr id="7" name="Footer Placeholder 11"/>
          <p:cNvSpPr>
            <a:spLocks noGrp="1"/>
          </p:cNvSpPr>
          <p:nvPr>
            <p:ph type="ftr" sz="quarter" idx="12"/>
          </p:nvPr>
        </p:nvSpPr>
        <p:spPr/>
        <p:txBody>
          <a:bodyPr rtlCol="0"/>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4"/>
          </p:nvPr>
        </p:nvSpPr>
        <p:spPr>
          <a:xfrm>
            <a:off x="4800600" y="2438400"/>
            <a:ext cx="3886200" cy="358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a:t>Click to edit Master text styles</a:t>
            </a:r>
          </a:p>
        </p:txBody>
      </p:sp>
      <p:sp>
        <p:nvSpPr>
          <p:cNvPr id="7" name="Date Placeholder 9"/>
          <p:cNvSpPr>
            <a:spLocks noGrp="1"/>
          </p:cNvSpPr>
          <p:nvPr>
            <p:ph type="dt" sz="half" idx="10"/>
          </p:nvPr>
        </p:nvSpPr>
        <p:spPr/>
        <p:txBody>
          <a:bodyPr rtlCol="0"/>
          <a:lstStyle>
            <a:lvl1pPr>
              <a:defRPr/>
            </a:lvl1pPr>
          </a:lstStyle>
          <a:p>
            <a:pPr>
              <a:defRPr/>
            </a:pPr>
            <a:fld id="{E2A93C95-4788-47B5-8809-5408B23807AD}" type="datetime1">
              <a:rPr lang="en-US" smtClean="0"/>
              <a:pPr>
                <a:defRPr/>
              </a:pPr>
              <a:t>3/30/2023</a:t>
            </a:fld>
            <a:endParaRPr lang="en-US"/>
          </a:p>
        </p:txBody>
      </p:sp>
      <p:sp>
        <p:nvSpPr>
          <p:cNvPr id="8" name="Slide Number Placeholder 11"/>
          <p:cNvSpPr>
            <a:spLocks noGrp="1"/>
          </p:cNvSpPr>
          <p:nvPr>
            <p:ph type="sldNum" sz="quarter" idx="11"/>
          </p:nvPr>
        </p:nvSpPr>
        <p:spPr/>
        <p:txBody>
          <a:bodyPr rtlCol="0"/>
          <a:lstStyle>
            <a:lvl1pPr>
              <a:defRPr/>
            </a:lvl1pPr>
          </a:lstStyle>
          <a:p>
            <a:pPr>
              <a:defRPr/>
            </a:pPr>
            <a:fld id="{D96C0282-BFC0-4611-86CB-5956903E1BC7}" type="slidenum">
              <a:rPr lang="en-US"/>
              <a:pPr>
                <a:defRPr/>
              </a:pPr>
              <a:t>‹#›</a:t>
            </a:fld>
            <a:endParaRPr lang="en-US"/>
          </a:p>
        </p:txBody>
      </p:sp>
      <p:sp>
        <p:nvSpPr>
          <p:cNvPr id="9" name="Footer Placeholder 13"/>
          <p:cNvSpPr>
            <a:spLocks noGrp="1"/>
          </p:cNvSpPr>
          <p:nvPr>
            <p:ph type="ftr" sz="quarter" idx="12"/>
          </p:nvPr>
        </p:nvSpPr>
        <p:spPr/>
        <p:txBody>
          <a:bodyPr rtlCol="0"/>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13"/>
          <p:cNvSpPr>
            <a:spLocks noGrp="1"/>
          </p:cNvSpPr>
          <p:nvPr>
            <p:ph type="dt" sz="half" idx="10"/>
          </p:nvPr>
        </p:nvSpPr>
        <p:spPr/>
        <p:txBody>
          <a:bodyPr/>
          <a:lstStyle>
            <a:lvl1pPr>
              <a:defRPr/>
            </a:lvl1pPr>
          </a:lstStyle>
          <a:p>
            <a:pPr>
              <a:defRPr/>
            </a:pPr>
            <a:fld id="{E7DBB001-C3C7-48C1-BF4B-0F1F2FFF0D31}" type="datetime1">
              <a:rPr lang="en-US" smtClean="0"/>
              <a:pPr>
                <a:defRPr/>
              </a:pPr>
              <a:t>3/30/2023</a:t>
            </a:fld>
            <a:endParaRPr lang="en-US"/>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22"/>
          <p:cNvSpPr>
            <a:spLocks noGrp="1"/>
          </p:cNvSpPr>
          <p:nvPr>
            <p:ph type="sldNum" sz="quarter" idx="12"/>
          </p:nvPr>
        </p:nvSpPr>
        <p:spPr/>
        <p:txBody>
          <a:bodyPr/>
          <a:lstStyle>
            <a:lvl1pPr>
              <a:defRPr/>
            </a:lvl1pPr>
          </a:lstStyle>
          <a:p>
            <a:pPr>
              <a:defRPr/>
            </a:pPr>
            <a:fld id="{A4A19E3D-126B-4606-AADF-89F8F41446A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FC777737-2F97-4883-95AC-B2F3B40E3323}" type="datetime1">
              <a:rPr lang="en-US" smtClean="0"/>
              <a:pPr>
                <a:defRPr/>
              </a:pPr>
              <a:t>3/30/2023</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33EC2BC2-6904-4431-B5EB-C8E6B8A07F0D}"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a:t>Click to edit Master title style</a:t>
            </a:r>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3"/>
          <p:cNvSpPr>
            <a:spLocks noGrp="1"/>
          </p:cNvSpPr>
          <p:nvPr>
            <p:ph type="dt" sz="half" idx="10"/>
          </p:nvPr>
        </p:nvSpPr>
        <p:spPr/>
        <p:txBody>
          <a:bodyPr/>
          <a:lstStyle>
            <a:lvl1pPr>
              <a:defRPr/>
            </a:lvl1pPr>
          </a:lstStyle>
          <a:p>
            <a:pPr>
              <a:defRPr/>
            </a:pPr>
            <a:fld id="{CF4B0D89-CCE4-4724-B766-756C857C4E94}" type="datetime1">
              <a:rPr lang="en-US" smtClean="0"/>
              <a:pPr>
                <a:defRPr/>
              </a:pPr>
              <a:t>3/30/2023</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77F8839A-3597-4B47-9D2D-B4C37D886CE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a:t>Click to edit Master title style</a:t>
            </a: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a:lvl1pPr>
          </a:lstStyle>
          <a:p>
            <a:pPr>
              <a:defRPr/>
            </a:pPr>
            <a:fld id="{9289FA78-A90E-4C4A-94BC-9399E0AD6198}" type="datetime1">
              <a:rPr lang="en-US" smtClean="0"/>
              <a:pPr>
                <a:defRPr/>
              </a:pPr>
              <a:t>3/30/2023</a:t>
            </a:fld>
            <a:endParaRPr lang="en-US"/>
          </a:p>
        </p:txBody>
      </p:sp>
      <p:sp>
        <p:nvSpPr>
          <p:cNvPr id="10" name="Slide Number Placeholder 12"/>
          <p:cNvSpPr>
            <a:spLocks noGrp="1"/>
          </p:cNvSpPr>
          <p:nvPr>
            <p:ph type="sldNum" sz="quarter" idx="11"/>
          </p:nvPr>
        </p:nvSpPr>
        <p:spPr>
          <a:xfrm>
            <a:off x="0" y="4667250"/>
            <a:ext cx="1447800" cy="663575"/>
          </a:xfrm>
        </p:spPr>
        <p:txBody>
          <a:bodyPr rtlCol="0"/>
          <a:lstStyle>
            <a:lvl1pPr>
              <a:defRPr sz="2800"/>
            </a:lvl1pPr>
          </a:lstStyle>
          <a:p>
            <a:pPr>
              <a:defRPr/>
            </a:pPr>
            <a:fld id="{EFB7D6E0-8E95-4BC9-B55C-31374EDF07FA}" type="slidenum">
              <a:rPr lang="en-US"/>
              <a:pPr>
                <a:defRPr/>
              </a:pPr>
              <a:t>‹#›</a:t>
            </a:fld>
            <a:endParaRPr lang="en-US"/>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latin typeface="Arial" pitchFamily="34" charset="0"/>
                <a:cs typeface="+mn-cs"/>
              </a:defRPr>
            </a:lvl1pPr>
          </a:lstStyle>
          <a:p>
            <a:pPr>
              <a:defRPr/>
            </a:pPr>
            <a:fld id="{4175047F-24DA-4AB4-90C8-D55B6B7333C4}" type="datetime1">
              <a:rPr lang="en-US" smtClean="0"/>
              <a:pPr>
                <a:defRPr/>
              </a:pPr>
              <a:t>3/30/2023</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anchor="ctr"/>
          <a:lstStyle>
            <a:lvl1pPr algn="r" eaLnBrk="1" latinLnBrk="0" hangingPunct="1">
              <a:defRPr kumimoji="0" sz="1400">
                <a:solidFill>
                  <a:schemeClr val="tx2"/>
                </a:solidFill>
                <a:latin typeface="Arial" pitchFamily="34" charset="0"/>
                <a:cs typeface="+mn-cs"/>
              </a:defRPr>
            </a:lvl1pPr>
          </a:lstStyle>
          <a:p>
            <a:pPr>
              <a:defRPr/>
            </a:pPr>
            <a:endParaRPr lang="en-US"/>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anchor="ctr" anchorCtr="0">
            <a:normAutofit/>
          </a:bodyPr>
          <a:lstStyle>
            <a:lvl1pPr algn="ctr" eaLnBrk="1" latinLnBrk="0" hangingPunct="1">
              <a:defRPr kumimoji="0" sz="1400" b="1">
                <a:solidFill>
                  <a:srgbClr val="FFFFFF"/>
                </a:solidFill>
                <a:latin typeface="Arial" pitchFamily="34" charset="0"/>
                <a:cs typeface="+mn-cs"/>
              </a:defRPr>
            </a:lvl1pPr>
          </a:lstStyle>
          <a:p>
            <a:pPr>
              <a:defRPr/>
            </a:pPr>
            <a:fld id="{0722E2C1-29AF-49D2-9F80-1B6E7179B7C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288" r:id="rId1"/>
    <p:sldLayoutId id="2147484273" r:id="rId2"/>
    <p:sldLayoutId id="2147484289" r:id="rId3"/>
    <p:sldLayoutId id="2147484290" r:id="rId4"/>
    <p:sldLayoutId id="2147484291" r:id="rId5"/>
    <p:sldLayoutId id="2147484274" r:id="rId6"/>
    <p:sldLayoutId id="2147484292" r:id="rId7"/>
    <p:sldLayoutId id="2147484275" r:id="rId8"/>
    <p:sldLayoutId id="2147484293" r:id="rId9"/>
    <p:sldLayoutId id="2147484276" r:id="rId10"/>
    <p:sldLayoutId id="2147484294" r:id="rId11"/>
  </p:sldLayoutIdLst>
  <p:hf hdr="0" ftr="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9BBB59"/>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8064A2"/>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defRPr sz="1200" smtClean="0">
                <a:solidFill>
                  <a:schemeClr val="tx1">
                    <a:tint val="75000"/>
                  </a:schemeClr>
                </a:solidFill>
                <a:cs typeface="+mn-cs"/>
              </a:defRPr>
            </a:lvl1pPr>
          </a:lstStyle>
          <a:p>
            <a:pPr>
              <a:defRPr/>
            </a:pPr>
            <a:fld id="{8649F581-9F3F-43C9-8026-25C2CA182C39}" type="datetime1">
              <a:rPr lang="en-US" smtClean="0"/>
              <a:pPr>
                <a:defRPr/>
              </a:pPr>
              <a:t>3/30/2023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defRPr sz="1200">
                <a:solidFill>
                  <a:schemeClr val="tx1">
                    <a:tint val="75000"/>
                  </a:schemeClr>
                </a:solidFill>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0" hangingPunct="0">
              <a:defRPr sz="1200" smtClean="0">
                <a:solidFill>
                  <a:schemeClr val="tx1">
                    <a:tint val="75000"/>
                  </a:schemeClr>
                </a:solidFill>
                <a:cs typeface="+mn-cs"/>
              </a:defRPr>
            </a:lvl1pPr>
          </a:lstStyle>
          <a:p>
            <a:pPr>
              <a:defRPr/>
            </a:pPr>
            <a:fld id="{9D231470-7659-4DAE-A90D-5F518840494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277" r:id="rId1"/>
    <p:sldLayoutId id="2147484278" r:id="rId2"/>
    <p:sldLayoutId id="2147484279" r:id="rId3"/>
    <p:sldLayoutId id="2147484280" r:id="rId4"/>
    <p:sldLayoutId id="2147484281" r:id="rId5"/>
    <p:sldLayoutId id="2147484282" r:id="rId6"/>
    <p:sldLayoutId id="2147484283" r:id="rId7"/>
    <p:sldLayoutId id="2147484284" r:id="rId8"/>
    <p:sldLayoutId id="2147484285" r:id="rId9"/>
    <p:sldLayoutId id="2147484286" r:id="rId10"/>
    <p:sldLayoutId id="2147484287" r:id="rId11"/>
  </p:sldLayoutIdLst>
  <p:hf hdr="0" ftr="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ubtitle 2"/>
          <p:cNvSpPr>
            <a:spLocks noGrp="1"/>
          </p:cNvSpPr>
          <p:nvPr>
            <p:ph type="subTitle" idx="1"/>
          </p:nvPr>
        </p:nvSpPr>
        <p:spPr>
          <a:xfrm>
            <a:off x="152400" y="1143000"/>
            <a:ext cx="8610600" cy="5715000"/>
          </a:xfrm>
        </p:spPr>
        <p:txBody>
          <a:bodyPr/>
          <a:lstStyle/>
          <a:p>
            <a:pPr eaLnBrk="1" hangingPunct="1"/>
            <a:endParaRPr lang="en-US" dirty="0">
              <a:solidFill>
                <a:schemeClr val="tx1"/>
              </a:solidFill>
              <a:latin typeface="Times New Roman" pitchFamily="18" charset="0"/>
              <a:cs typeface="Times New Roman" pitchFamily="18" charset="0"/>
            </a:endParaRPr>
          </a:p>
          <a:p>
            <a:pPr lvl="0">
              <a:defRPr/>
            </a:pPr>
            <a:endParaRPr lang="en-US" sz="2000" b="1" dirty="0">
              <a:solidFill>
                <a:schemeClr val="tx1"/>
              </a:solidFill>
              <a:latin typeface="SimSun-ExtB" pitchFamily="49" charset="-122"/>
              <a:ea typeface="SimSun-ExtB" pitchFamily="49" charset="-122"/>
              <a:cs typeface="Times New Roman" pitchFamily="18" charset="0"/>
            </a:endParaRPr>
          </a:p>
          <a:p>
            <a:pPr lvl="0">
              <a:defRPr/>
            </a:pPr>
            <a:r>
              <a:rPr lang="en-US" sz="2200" b="1" dirty="0">
                <a:solidFill>
                  <a:schemeClr val="tx1"/>
                </a:solidFill>
                <a:latin typeface="Times New Roman" panose="02020603050405020304" pitchFamily="18" charset="0"/>
                <a:ea typeface="SimSun-ExtB" pitchFamily="49" charset="-122"/>
                <a:cs typeface="Times New Roman" panose="02020603050405020304" pitchFamily="18" charset="0"/>
              </a:rPr>
              <a:t>Project Phase –II (18EEP83)</a:t>
            </a:r>
          </a:p>
          <a:p>
            <a:pPr lvl="0">
              <a:defRPr/>
            </a:pPr>
            <a:r>
              <a:rPr lang="en-US" sz="2400" b="1" dirty="0">
                <a:solidFill>
                  <a:schemeClr val="tx1"/>
                </a:solidFill>
                <a:latin typeface="Times New Roman" panose="02020603050405020304" pitchFamily="18" charset="0"/>
                <a:ea typeface="SimSun-ExtB" pitchFamily="49" charset="-122"/>
                <a:cs typeface="Times New Roman" panose="02020603050405020304" pitchFamily="18" charset="0"/>
              </a:rPr>
              <a:t>Progress II</a:t>
            </a:r>
          </a:p>
          <a:p>
            <a:pPr eaLnBrk="1" hangingPunct="1"/>
            <a:r>
              <a:rPr lang="en-US" sz="1800" dirty="0">
                <a:solidFill>
                  <a:schemeClr val="tx1"/>
                </a:solidFill>
                <a:latin typeface="Times New Roman" panose="02020603050405020304" pitchFamily="18" charset="0"/>
                <a:ea typeface="SimSun-ExtB" pitchFamily="49" charset="-122"/>
                <a:cs typeface="Times New Roman" panose="02020603050405020304" pitchFamily="18" charset="0"/>
              </a:rPr>
              <a:t>PRESENTATION ON </a:t>
            </a:r>
          </a:p>
          <a:p>
            <a:pPr eaLnBrk="1" hangingPunct="1"/>
            <a:r>
              <a:rPr lang="en-US" sz="2000" b="1" dirty="0">
                <a:solidFill>
                  <a:schemeClr val="tx1"/>
                </a:solidFill>
                <a:latin typeface="Times New Roman" panose="02020603050405020304" pitchFamily="18" charset="0"/>
                <a:ea typeface="SimSun-ExtB" pitchFamily="49" charset="-122"/>
                <a:cs typeface="Times New Roman" panose="02020603050405020304" pitchFamily="18" charset="0"/>
              </a:rPr>
              <a:t>PESTICIDE SPRINKLER WITH IOT BASED SECURITY</a:t>
            </a:r>
          </a:p>
          <a:p>
            <a:pPr eaLnBrk="1" hangingPunct="1"/>
            <a:endParaRPr lang="en-US" sz="2000" b="1" dirty="0">
              <a:solidFill>
                <a:schemeClr val="tx1"/>
              </a:solidFill>
              <a:latin typeface="Times New Roman" panose="02020603050405020304" pitchFamily="18" charset="0"/>
              <a:ea typeface="SimSun-ExtB" pitchFamily="49" charset="-122"/>
              <a:cs typeface="Times New Roman" panose="02020603050405020304" pitchFamily="18" charset="0"/>
            </a:endParaRPr>
          </a:p>
          <a:p>
            <a:pPr eaLnBrk="1" hangingPunct="1"/>
            <a:r>
              <a:rPr lang="nl-NL" sz="1800" dirty="0">
                <a:solidFill>
                  <a:schemeClr val="tx1"/>
                </a:solidFill>
                <a:latin typeface="Times New Roman" pitchFamily="18" charset="0"/>
                <a:cs typeface="Times New Roman" pitchFamily="18" charset="0"/>
              </a:rPr>
              <a:t>BHOOMIKA C P				4GW19EE005</a:t>
            </a:r>
          </a:p>
          <a:p>
            <a:pPr eaLnBrk="1" hangingPunct="1"/>
            <a:r>
              <a:rPr lang="nl-NL" sz="1800" dirty="0">
                <a:solidFill>
                  <a:schemeClr val="tx1"/>
                </a:solidFill>
                <a:latin typeface="Times New Roman" pitchFamily="18" charset="0"/>
                <a:cs typeface="Times New Roman" pitchFamily="18" charset="0"/>
              </a:rPr>
              <a:t>PRAKRUTHI K N				4GW19EE026</a:t>
            </a:r>
          </a:p>
          <a:p>
            <a:pPr eaLnBrk="1" hangingPunct="1"/>
            <a:r>
              <a:rPr lang="nl-NL" sz="1800" dirty="0">
                <a:solidFill>
                  <a:schemeClr val="tx1"/>
                </a:solidFill>
                <a:latin typeface="Times New Roman" pitchFamily="18" charset="0"/>
                <a:cs typeface="Times New Roman" pitchFamily="18" charset="0"/>
              </a:rPr>
              <a:t>RAKSHITHA G			                4GW19EE030</a:t>
            </a:r>
          </a:p>
          <a:p>
            <a:pPr eaLnBrk="1" hangingPunct="1"/>
            <a:r>
              <a:rPr lang="nl-NL" sz="1800" dirty="0">
                <a:solidFill>
                  <a:schemeClr val="tx1"/>
                </a:solidFill>
                <a:latin typeface="Times New Roman" pitchFamily="18" charset="0"/>
                <a:cs typeface="Times New Roman" pitchFamily="18" charset="0"/>
              </a:rPr>
              <a:t>VIDYASHREE K		                               	4GW19EE041</a:t>
            </a:r>
          </a:p>
          <a:p>
            <a:pPr eaLnBrk="1" hangingPunct="1"/>
            <a:endParaRPr lang="en-US" sz="900" dirty="0">
              <a:solidFill>
                <a:schemeClr val="tx1"/>
              </a:solidFill>
              <a:latin typeface="Times New Roman" panose="02020603050405020304" pitchFamily="18" charset="0"/>
              <a:cs typeface="Times New Roman" pitchFamily="18" charset="0"/>
            </a:endParaRPr>
          </a:p>
          <a:p>
            <a:pPr eaLnBrk="1" hangingPunct="1"/>
            <a:r>
              <a:rPr lang="en-US" sz="2000">
                <a:solidFill>
                  <a:schemeClr val="tx1"/>
                </a:solidFill>
                <a:latin typeface="Times New Roman" panose="02020603050405020304" pitchFamily="18" charset="0"/>
                <a:cs typeface="Times New Roman" pitchFamily="18" charset="0"/>
              </a:rPr>
              <a:t>Under </a:t>
            </a:r>
            <a:r>
              <a:rPr lang="en-US" sz="2000" dirty="0">
                <a:solidFill>
                  <a:schemeClr val="tx1"/>
                </a:solidFill>
                <a:latin typeface="Times New Roman" panose="02020603050405020304" pitchFamily="18" charset="0"/>
                <a:cs typeface="Times New Roman" pitchFamily="18" charset="0"/>
              </a:rPr>
              <a:t>the Guidance of</a:t>
            </a:r>
          </a:p>
          <a:p>
            <a:pPr eaLnBrk="1" hangingPunct="1"/>
            <a:r>
              <a:rPr lang="en-US" sz="2000" b="1" dirty="0">
                <a:solidFill>
                  <a:schemeClr val="tx1"/>
                </a:solidFill>
                <a:latin typeface="Times New Roman" panose="02020603050405020304" pitchFamily="18" charset="0"/>
                <a:cs typeface="Times New Roman" pitchFamily="18" charset="0"/>
              </a:rPr>
              <a:t>Smt. SHILPASHRI V N</a:t>
            </a:r>
          </a:p>
          <a:p>
            <a:pPr eaLnBrk="1" hangingPunct="1"/>
            <a:r>
              <a:rPr lang="en-US" sz="2000" dirty="0">
                <a:solidFill>
                  <a:schemeClr val="tx1"/>
                </a:solidFill>
                <a:latin typeface="Times New Roman" pitchFamily="18" charset="0"/>
                <a:cs typeface="Times New Roman" pitchFamily="18" charset="0"/>
              </a:rPr>
              <a:t>Assistant Professor</a:t>
            </a:r>
          </a:p>
          <a:p>
            <a:pPr eaLnBrk="1" hangingPunct="1"/>
            <a:r>
              <a:rPr lang="en-US" sz="2000" dirty="0">
                <a:solidFill>
                  <a:schemeClr val="tx1"/>
                </a:solidFill>
                <a:latin typeface="Times New Roman" pitchFamily="18" charset="0"/>
                <a:cs typeface="Times New Roman" pitchFamily="18" charset="0"/>
              </a:rPr>
              <a:t>Dept. of EEE, GSSSIETW, Mysuru</a:t>
            </a:r>
          </a:p>
          <a:p>
            <a:pPr eaLnBrk="1" hangingPunct="1"/>
            <a:endParaRPr lang="en-US" sz="2000" dirty="0">
              <a:solidFill>
                <a:schemeClr val="tx1"/>
              </a:solidFill>
              <a:latin typeface="Times New Roman" pitchFamily="18" charset="0"/>
              <a:cs typeface="Times New Roman" pitchFamily="18" charset="0"/>
            </a:endParaRPr>
          </a:p>
        </p:txBody>
      </p:sp>
      <p:pic>
        <p:nvPicPr>
          <p:cNvPr id="2051" name="Picture 3" descr="E:\Shiva\VTU-logo.png"/>
          <p:cNvPicPr>
            <a:picLocks noChangeAspect="1" noChangeArrowheads="1"/>
          </p:cNvPicPr>
          <p:nvPr/>
        </p:nvPicPr>
        <p:blipFill>
          <a:blip r:embed="rId3"/>
          <a:srcRect/>
          <a:stretch>
            <a:fillRect/>
          </a:stretch>
        </p:blipFill>
        <p:spPr bwMode="auto">
          <a:xfrm>
            <a:off x="8092488" y="98121"/>
            <a:ext cx="1063625" cy="1262063"/>
          </a:xfrm>
          <a:prstGeom prst="rect">
            <a:avLst/>
          </a:prstGeom>
          <a:noFill/>
          <a:ln w="9525">
            <a:noFill/>
            <a:miter lim="800000"/>
            <a:headEnd/>
            <a:tailEnd/>
          </a:ln>
        </p:spPr>
      </p:pic>
      <p:sp>
        <p:nvSpPr>
          <p:cNvPr id="6" name="TextBox 5"/>
          <p:cNvSpPr txBox="1"/>
          <p:nvPr/>
        </p:nvSpPr>
        <p:spPr>
          <a:xfrm>
            <a:off x="16933" y="1504276"/>
            <a:ext cx="9144000" cy="615553"/>
          </a:xfrm>
          <a:prstGeom prst="rect">
            <a:avLst/>
          </a:prstGeom>
          <a:noFill/>
        </p:spPr>
        <p:txBody>
          <a:bodyPr wrap="square" rtlCol="0">
            <a:spAutoFit/>
          </a:bodyPr>
          <a:lstStyle/>
          <a:p>
            <a:pPr algn="ctr"/>
            <a:endParaRPr lang="en-US" sz="1000" dirty="0">
              <a:solidFill>
                <a:schemeClr val="accent2"/>
              </a:solidFill>
            </a:endParaRPr>
          </a:p>
          <a:p>
            <a:pPr algn="ctr"/>
            <a:r>
              <a:rPr lang="en-US" sz="2400" dirty="0">
                <a:latin typeface="Times New Roman" panose="02020603050405020304" pitchFamily="18" charset="0"/>
                <a:cs typeface="Times New Roman" panose="02020603050405020304" pitchFamily="18" charset="0"/>
              </a:rPr>
              <a:t>Department of Electrical &amp; Electronics Engineering </a:t>
            </a:r>
          </a:p>
        </p:txBody>
      </p:sp>
      <p:pic>
        <p:nvPicPr>
          <p:cNvPr id="3" name="Picture 2" descr="Letterhead NEW 1.jpg">
            <a:extLst>
              <a:ext uri="{FF2B5EF4-FFF2-40B4-BE49-F238E27FC236}">
                <a16:creationId xmlns:a16="http://schemas.microsoft.com/office/drawing/2014/main" id="{0D4F27CF-85F6-CE05-1A5C-22D2FC46D416}"/>
              </a:ext>
            </a:extLst>
          </p:cNvPr>
          <p:cNvPicPr/>
          <p:nvPr/>
        </p:nvPicPr>
        <p:blipFill>
          <a:blip r:embed="rId4"/>
          <a:stretch>
            <a:fillRect/>
          </a:stretch>
        </p:blipFill>
        <p:spPr>
          <a:xfrm>
            <a:off x="227372" y="98121"/>
            <a:ext cx="7843345" cy="154543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3B7A11F-C3F6-B0A0-CC58-C3FDF05EA772}"/>
              </a:ext>
            </a:extLst>
          </p:cNvPr>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t="901" r="901"/>
          <a:stretch/>
        </p:blipFill>
        <p:spPr>
          <a:xfrm>
            <a:off x="381000" y="1628800"/>
            <a:ext cx="8382000" cy="4792703"/>
          </a:xfrm>
        </p:spPr>
      </p:pic>
      <p:sp>
        <p:nvSpPr>
          <p:cNvPr id="4" name="Date Placeholder 3">
            <a:extLst>
              <a:ext uri="{FF2B5EF4-FFF2-40B4-BE49-F238E27FC236}">
                <a16:creationId xmlns:a16="http://schemas.microsoft.com/office/drawing/2014/main" id="{66E7AAAE-5268-9EE1-1A04-A60F885AEAF4}"/>
              </a:ext>
            </a:extLst>
          </p:cNvPr>
          <p:cNvSpPr>
            <a:spLocks noGrp="1"/>
          </p:cNvSpPr>
          <p:nvPr>
            <p:ph type="dt" sz="half" idx="10"/>
          </p:nvPr>
        </p:nvSpPr>
        <p:spPr>
          <a:xfrm>
            <a:off x="7239000" y="6435199"/>
            <a:ext cx="2667000" cy="365125"/>
          </a:xfrm>
        </p:spPr>
        <p:txBody>
          <a:bodyPr/>
          <a:lstStyle/>
          <a:p>
            <a:pPr>
              <a:defRPr/>
            </a:pPr>
            <a:fld id="{45741A33-6B30-491F-99DC-FDD968B6311C}" type="datetime1">
              <a:rPr lang="en-US" smtClean="0"/>
              <a:pPr>
                <a:defRPr/>
              </a:pPr>
              <a:t>3/30/2023</a:t>
            </a:fld>
            <a:endParaRPr lang="en-US"/>
          </a:p>
        </p:txBody>
      </p:sp>
      <p:sp>
        <p:nvSpPr>
          <p:cNvPr id="5" name="Slide Number Placeholder 4">
            <a:extLst>
              <a:ext uri="{FF2B5EF4-FFF2-40B4-BE49-F238E27FC236}">
                <a16:creationId xmlns:a16="http://schemas.microsoft.com/office/drawing/2014/main" id="{BFFDB503-03DF-AE06-1BB1-5F9892978E52}"/>
              </a:ext>
            </a:extLst>
          </p:cNvPr>
          <p:cNvSpPr>
            <a:spLocks noGrp="1"/>
          </p:cNvSpPr>
          <p:nvPr>
            <p:ph type="sldNum" sz="quarter" idx="12"/>
          </p:nvPr>
        </p:nvSpPr>
        <p:spPr/>
        <p:txBody>
          <a:bodyPr>
            <a:normAutofit fontScale="85000" lnSpcReduction="20000"/>
          </a:bodyPr>
          <a:lstStyle/>
          <a:p>
            <a:pPr>
              <a:defRPr/>
            </a:pPr>
            <a:fld id="{21D17621-EBFF-4405-8E55-3AC044FDE720}" type="slidenum">
              <a:rPr lang="en-US" smtClean="0"/>
              <a:pPr>
                <a:defRPr/>
              </a:pPr>
              <a:t>10</a:t>
            </a:fld>
            <a:endParaRPr lang="en-US"/>
          </a:p>
        </p:txBody>
      </p:sp>
    </p:spTree>
    <p:extLst>
      <p:ext uri="{BB962C8B-B14F-4D97-AF65-F5344CB8AC3E}">
        <p14:creationId xmlns:p14="http://schemas.microsoft.com/office/powerpoint/2010/main" val="272166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15197-8B7E-D566-2DC7-2CC42F76CFA1}"/>
              </a:ext>
            </a:extLst>
          </p:cNvPr>
          <p:cNvSpPr>
            <a:spLocks noGrp="1"/>
          </p:cNvSpPr>
          <p:nvPr>
            <p:ph type="title"/>
          </p:nvPr>
        </p:nvSpPr>
        <p:spPr>
          <a:xfrm>
            <a:off x="612648" y="205450"/>
            <a:ext cx="8153400" cy="990600"/>
          </a:xfrm>
        </p:spPr>
        <p:txBody>
          <a:bodyPr/>
          <a:lstStyle/>
          <a:p>
            <a:pPr algn="ctr"/>
            <a:r>
              <a:rPr lang="en-US" sz="4100" b="1" dirty="0">
                <a:solidFill>
                  <a:srgbClr val="7030A0"/>
                </a:solidFill>
              </a:rPr>
              <a:t>Hardware and Software Specifications</a:t>
            </a:r>
            <a:endParaRPr lang="en-IN" sz="4100" b="1" dirty="0">
              <a:solidFill>
                <a:srgbClr val="7030A0"/>
              </a:solidFill>
            </a:endParaRPr>
          </a:p>
        </p:txBody>
      </p:sp>
      <p:graphicFrame>
        <p:nvGraphicFramePr>
          <p:cNvPr id="6" name="Content Placeholder 5">
            <a:extLst>
              <a:ext uri="{FF2B5EF4-FFF2-40B4-BE49-F238E27FC236}">
                <a16:creationId xmlns:a16="http://schemas.microsoft.com/office/drawing/2014/main" id="{0DD61163-182C-4228-4617-F48402A5BEC0}"/>
              </a:ext>
            </a:extLst>
          </p:cNvPr>
          <p:cNvGraphicFramePr>
            <a:graphicFrameLocks noGrp="1"/>
          </p:cNvGraphicFramePr>
          <p:nvPr>
            <p:ph sz="quarter" idx="1"/>
            <p:extLst>
              <p:ext uri="{D42A27DB-BD31-4B8C-83A1-F6EECF244321}">
                <p14:modId xmlns:p14="http://schemas.microsoft.com/office/powerpoint/2010/main" val="416684071"/>
              </p:ext>
            </p:extLst>
          </p:nvPr>
        </p:nvGraphicFramePr>
        <p:xfrm>
          <a:off x="458724" y="1652473"/>
          <a:ext cx="8461248" cy="4314323"/>
        </p:xfrm>
        <a:graphic>
          <a:graphicData uri="http://schemas.openxmlformats.org/drawingml/2006/table">
            <a:tbl>
              <a:tblPr firstRow="1" firstCol="1" lastRow="1" lastCol="1" bandRow="1" bandCol="1">
                <a:tableStyleId>{22838BEF-8BB2-4498-84A7-C5851F593DF1}</a:tableStyleId>
              </a:tblPr>
              <a:tblGrid>
                <a:gridCol w="899969">
                  <a:extLst>
                    <a:ext uri="{9D8B030D-6E8A-4147-A177-3AD203B41FA5}">
                      <a16:colId xmlns:a16="http://schemas.microsoft.com/office/drawing/2014/main" val="3213464860"/>
                    </a:ext>
                  </a:extLst>
                </a:gridCol>
                <a:gridCol w="3257400">
                  <a:extLst>
                    <a:ext uri="{9D8B030D-6E8A-4147-A177-3AD203B41FA5}">
                      <a16:colId xmlns:a16="http://schemas.microsoft.com/office/drawing/2014/main" val="2866817699"/>
                    </a:ext>
                  </a:extLst>
                </a:gridCol>
                <a:gridCol w="2014831">
                  <a:extLst>
                    <a:ext uri="{9D8B030D-6E8A-4147-A177-3AD203B41FA5}">
                      <a16:colId xmlns:a16="http://schemas.microsoft.com/office/drawing/2014/main" val="3107131812"/>
                    </a:ext>
                  </a:extLst>
                </a:gridCol>
                <a:gridCol w="2289048">
                  <a:extLst>
                    <a:ext uri="{9D8B030D-6E8A-4147-A177-3AD203B41FA5}">
                      <a16:colId xmlns:a16="http://schemas.microsoft.com/office/drawing/2014/main" val="2936548087"/>
                    </a:ext>
                  </a:extLst>
                </a:gridCol>
              </a:tblGrid>
              <a:tr h="873260">
                <a:tc>
                  <a:txBody>
                    <a:bodyPr/>
                    <a:lstStyle/>
                    <a:p>
                      <a:pPr marL="57785" marR="57785" algn="ctr">
                        <a:lnSpc>
                          <a:spcPts val="1365"/>
                        </a:lnSpc>
                        <a:spcAft>
                          <a:spcPts val="0"/>
                        </a:spcAft>
                      </a:pPr>
                      <a:endParaRPr lang="en-US" sz="1800" dirty="0">
                        <a:effectLst/>
                      </a:endParaRPr>
                    </a:p>
                    <a:p>
                      <a:pPr marL="57785" marR="57785" algn="ctr">
                        <a:lnSpc>
                          <a:spcPts val="1365"/>
                        </a:lnSpc>
                        <a:spcAft>
                          <a:spcPts val="0"/>
                        </a:spcAft>
                      </a:pPr>
                      <a:endParaRPr lang="en-US" sz="1800" dirty="0">
                        <a:effectLst/>
                      </a:endParaRPr>
                    </a:p>
                    <a:p>
                      <a:pPr marL="57785" marR="57785" algn="ctr">
                        <a:lnSpc>
                          <a:spcPts val="1365"/>
                        </a:lnSpc>
                        <a:spcAft>
                          <a:spcPts val="0"/>
                        </a:spcAft>
                      </a:pPr>
                      <a:r>
                        <a:rPr lang="en-US" sz="1800" dirty="0">
                          <a:effectLst/>
                        </a:rPr>
                        <a:t>SL.NO</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32105">
                        <a:lnSpc>
                          <a:spcPts val="1365"/>
                        </a:lnSpc>
                      </a:pPr>
                      <a:endParaRPr lang="en-US" sz="1800" dirty="0">
                        <a:effectLst/>
                      </a:endParaRPr>
                    </a:p>
                    <a:p>
                      <a:pPr marL="332105" algn="l">
                        <a:lnSpc>
                          <a:spcPts val="1365"/>
                        </a:lnSpc>
                      </a:pPr>
                      <a:endParaRPr lang="en-US" sz="1800" dirty="0">
                        <a:effectLst/>
                      </a:endParaRPr>
                    </a:p>
                    <a:p>
                      <a:pPr marL="332105" algn="l">
                        <a:lnSpc>
                          <a:spcPts val="1365"/>
                        </a:lnSpc>
                      </a:pPr>
                      <a:r>
                        <a:rPr lang="en-US" sz="1800" dirty="0">
                          <a:effectLst/>
                        </a:rPr>
                        <a:t>COMPONENT</a:t>
                      </a:r>
                      <a:r>
                        <a:rPr lang="en-US" sz="1800" spc="-5" dirty="0">
                          <a:effectLst/>
                        </a:rPr>
                        <a:t> </a:t>
                      </a:r>
                      <a:r>
                        <a:rPr lang="en-US" sz="1800" dirty="0">
                          <a:effectLst/>
                        </a:rPr>
                        <a:t>NAME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63500" algn="r">
                        <a:lnSpc>
                          <a:spcPts val="1365"/>
                        </a:lnSpc>
                        <a:spcAft>
                          <a:spcPts val="0"/>
                        </a:spcAft>
                      </a:pPr>
                      <a:endParaRPr lang="en-US" sz="1800" dirty="0">
                        <a:effectLst/>
                      </a:endParaRPr>
                    </a:p>
                    <a:p>
                      <a:pPr marL="66675" marR="63500" algn="ctr">
                        <a:lnSpc>
                          <a:spcPts val="1365"/>
                        </a:lnSpc>
                        <a:spcAft>
                          <a:spcPts val="0"/>
                        </a:spcAft>
                      </a:pPr>
                      <a:endParaRPr lang="en-US" sz="1800" dirty="0">
                        <a:effectLst/>
                      </a:endParaRPr>
                    </a:p>
                    <a:p>
                      <a:pPr marL="66675" marR="63500" algn="ctr">
                        <a:lnSpc>
                          <a:spcPts val="1365"/>
                        </a:lnSpc>
                        <a:spcAft>
                          <a:spcPts val="0"/>
                        </a:spcAft>
                      </a:pPr>
                      <a:r>
                        <a:rPr lang="en-US" sz="1800" dirty="0">
                          <a:effectLst/>
                        </a:rPr>
                        <a:t>SPECIFICATION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45110" marR="238760" algn="ctr">
                        <a:lnSpc>
                          <a:spcPts val="1365"/>
                        </a:lnSpc>
                        <a:spcAft>
                          <a:spcPts val="0"/>
                        </a:spcAft>
                      </a:pPr>
                      <a:endParaRPr lang="en-US" sz="1800" dirty="0">
                        <a:effectLst/>
                      </a:endParaRPr>
                    </a:p>
                    <a:p>
                      <a:pPr marL="245110" marR="238760" algn="ctr">
                        <a:lnSpc>
                          <a:spcPts val="1365"/>
                        </a:lnSpc>
                        <a:spcAft>
                          <a:spcPts val="0"/>
                        </a:spcAft>
                      </a:pPr>
                      <a:endParaRPr lang="en-US" sz="1800" dirty="0">
                        <a:effectLst/>
                      </a:endParaRPr>
                    </a:p>
                    <a:p>
                      <a:pPr marL="245110" marR="238760" algn="ctr">
                        <a:lnSpc>
                          <a:spcPts val="1365"/>
                        </a:lnSpc>
                        <a:spcAft>
                          <a:spcPts val="0"/>
                        </a:spcAft>
                      </a:pPr>
                      <a:r>
                        <a:rPr lang="en-US" sz="1800" dirty="0">
                          <a:effectLst/>
                        </a:rPr>
                        <a:t>NO.</a:t>
                      </a:r>
                      <a:r>
                        <a:rPr lang="en-US" sz="1800" spc="15" dirty="0">
                          <a:effectLst/>
                        </a:rPr>
                        <a:t> </a:t>
                      </a:r>
                      <a:r>
                        <a:rPr lang="en-US" sz="1800" dirty="0">
                          <a:effectLst/>
                        </a:rPr>
                        <a:t>OF</a:t>
                      </a:r>
                      <a:endParaRPr lang="en-IN" sz="1600" dirty="0">
                        <a:effectLst/>
                      </a:endParaRPr>
                    </a:p>
                    <a:p>
                      <a:pPr marL="245110" marR="239395" algn="ctr">
                        <a:lnSpc>
                          <a:spcPts val="1340"/>
                        </a:lnSpc>
                        <a:spcBef>
                          <a:spcPts val="685"/>
                        </a:spcBef>
                        <a:spcAft>
                          <a:spcPts val="0"/>
                        </a:spcAft>
                      </a:pPr>
                      <a:r>
                        <a:rPr lang="en-US" sz="1800" dirty="0">
                          <a:effectLst/>
                        </a:rPr>
                        <a:t>COMPONENTS</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180273223"/>
                  </a:ext>
                </a:extLst>
              </a:tr>
              <a:tr h="446067">
                <a:tc>
                  <a:txBody>
                    <a:bodyPr/>
                    <a:lstStyle/>
                    <a:p>
                      <a:pPr marL="57785" marR="48260" algn="ctr">
                        <a:lnSpc>
                          <a:spcPts val="1340"/>
                        </a:lnSpc>
                        <a:spcAft>
                          <a:spcPts val="0"/>
                        </a:spcAft>
                      </a:pPr>
                      <a:endParaRPr lang="en-US" sz="1800" dirty="0">
                        <a:effectLst/>
                      </a:endParaRPr>
                    </a:p>
                    <a:p>
                      <a:pPr marL="57785" marR="48260" algn="ctr">
                        <a:lnSpc>
                          <a:spcPts val="1340"/>
                        </a:lnSpc>
                        <a:spcAft>
                          <a:spcPts val="0"/>
                        </a:spcAft>
                      </a:pPr>
                      <a:r>
                        <a:rPr lang="en-US" sz="1800" dirty="0">
                          <a:effectLst/>
                        </a:rPr>
                        <a:t>01</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gn="l">
                        <a:lnSpc>
                          <a:spcPts val="1340"/>
                        </a:lnSpc>
                      </a:pPr>
                      <a:endParaRPr lang="en-US" sz="2000" dirty="0">
                        <a:effectLst/>
                        <a:latin typeface="Times New Roman" panose="02020603050405020304" pitchFamily="18" charset="0"/>
                        <a:cs typeface="Times New Roman" panose="02020603050405020304" pitchFamily="18" charset="0"/>
                      </a:endParaRPr>
                    </a:p>
                    <a:p>
                      <a:pPr marL="69850" algn="l">
                        <a:lnSpc>
                          <a:spcPts val="1340"/>
                        </a:lnSpc>
                      </a:pPr>
                      <a:r>
                        <a:rPr lang="en-US" sz="2000" dirty="0">
                          <a:effectLst/>
                          <a:latin typeface="Times New Roman" panose="02020603050405020304" pitchFamily="18" charset="0"/>
                          <a:cs typeface="Times New Roman" panose="02020603050405020304" pitchFamily="18" charset="0"/>
                        </a:rPr>
                        <a:t>Arduino</a:t>
                      </a:r>
                      <a:r>
                        <a:rPr lang="en-US" sz="2000" spc="5" dirty="0">
                          <a:effectLst/>
                          <a:latin typeface="Times New Roman" panose="02020603050405020304" pitchFamily="18" charset="0"/>
                          <a:cs typeface="Times New Roman" panose="02020603050405020304" pitchFamily="18" charset="0"/>
                        </a:rPr>
                        <a:t> UNO</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1620">
                        <a:lnSpc>
                          <a:spcPts val="1340"/>
                        </a:lnSpc>
                      </a:pPr>
                      <a:endParaRPr lang="en-US" sz="2000" dirty="0">
                        <a:effectLst/>
                        <a:latin typeface="Times New Roman" panose="02020603050405020304" pitchFamily="18" charset="0"/>
                        <a:cs typeface="Times New Roman" panose="02020603050405020304" pitchFamily="18" charset="0"/>
                      </a:endParaRPr>
                    </a:p>
                    <a:p>
                      <a:pPr marL="261620">
                        <a:lnSpc>
                          <a:spcPts val="1340"/>
                        </a:lnSpc>
                      </a:pPr>
                      <a:r>
                        <a:rPr lang="en-US" sz="2000" dirty="0" err="1">
                          <a:effectLst/>
                          <a:latin typeface="Times New Roman" panose="02020603050405020304" pitchFamily="18" charset="0"/>
                          <a:cs typeface="Times New Roman" panose="02020603050405020304" pitchFamily="18" charset="0"/>
                        </a:rPr>
                        <a:t>Atmega</a:t>
                      </a:r>
                      <a:r>
                        <a:rPr lang="en-US" sz="2000" spc="-15"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2560</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718185" algn="r">
                        <a:lnSpc>
                          <a:spcPts val="1340"/>
                        </a:lnSpc>
                        <a:spcAft>
                          <a:spcPts val="0"/>
                        </a:spcAft>
                      </a:pPr>
                      <a:endParaRPr lang="en-US" sz="1800" dirty="0">
                        <a:effectLst/>
                        <a:latin typeface="Times New Roman" panose="02020603050405020304" pitchFamily="18" charset="0"/>
                        <a:cs typeface="Times New Roman" panose="02020603050405020304" pitchFamily="18" charset="0"/>
                      </a:endParaRPr>
                    </a:p>
                    <a:p>
                      <a:pPr marL="66675" marR="718185" algn="r">
                        <a:lnSpc>
                          <a:spcPts val="1340"/>
                        </a:lnSpc>
                        <a:spcAft>
                          <a:spcPts val="0"/>
                        </a:spcAft>
                      </a:pPr>
                      <a:r>
                        <a:rPr lang="en-US" sz="1800" dirty="0">
                          <a:effectLst/>
                          <a:latin typeface="Times New Roman" panose="02020603050405020304" pitchFamily="18" charset="0"/>
                          <a:cs typeface="Times New Roman" panose="02020603050405020304" pitchFamily="18" charset="0"/>
                        </a:rPr>
                        <a:t>1</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00750703"/>
                  </a:ext>
                </a:extLst>
              </a:tr>
              <a:tr h="457200">
                <a:tc>
                  <a:txBody>
                    <a:bodyPr/>
                    <a:lstStyle/>
                    <a:p>
                      <a:pPr marL="57785" marR="48260" algn="ctr">
                        <a:lnSpc>
                          <a:spcPts val="1340"/>
                        </a:lnSpc>
                        <a:spcAft>
                          <a:spcPts val="0"/>
                        </a:spcAft>
                      </a:pPr>
                      <a:endParaRPr lang="en-US" sz="1800" dirty="0">
                        <a:effectLst/>
                      </a:endParaRPr>
                    </a:p>
                    <a:p>
                      <a:pPr marL="57785" marR="48260" algn="ctr">
                        <a:lnSpc>
                          <a:spcPts val="1340"/>
                        </a:lnSpc>
                        <a:spcAft>
                          <a:spcPts val="0"/>
                        </a:spcAft>
                      </a:pPr>
                      <a:r>
                        <a:rPr lang="en-US" sz="1800" dirty="0">
                          <a:effectLst/>
                        </a:rPr>
                        <a:t>02</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gn="l">
                        <a:lnSpc>
                          <a:spcPts val="1340"/>
                        </a:lnSpc>
                      </a:pPr>
                      <a:endParaRPr lang="en-US" sz="2000" dirty="0">
                        <a:effectLst/>
                        <a:latin typeface="Times New Roman" panose="02020603050405020304" pitchFamily="18" charset="0"/>
                        <a:cs typeface="Times New Roman" panose="02020603050405020304" pitchFamily="18" charset="0"/>
                      </a:endParaRPr>
                    </a:p>
                    <a:p>
                      <a:pPr marL="69850" algn="l">
                        <a:lnSpc>
                          <a:spcPts val="1340"/>
                        </a:lnSpc>
                      </a:pPr>
                      <a:r>
                        <a:rPr lang="en-US" sz="2000" dirty="0">
                          <a:effectLst/>
                          <a:latin typeface="Times New Roman" panose="02020603050405020304" pitchFamily="18" charset="0"/>
                          <a:cs typeface="Times New Roman" panose="02020603050405020304" pitchFamily="18" charset="0"/>
                        </a:rPr>
                        <a:t>PIR</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15900">
                        <a:lnSpc>
                          <a:spcPts val="1340"/>
                        </a:lnSpc>
                      </a:pPr>
                      <a:endParaRPr lang="en-US" sz="2000" dirty="0">
                        <a:effectLst/>
                        <a:latin typeface="Times New Roman" panose="02020603050405020304" pitchFamily="18" charset="0"/>
                        <a:cs typeface="Times New Roman" panose="02020603050405020304" pitchFamily="18" charset="0"/>
                      </a:endParaRPr>
                    </a:p>
                    <a:p>
                      <a:pPr marL="215900">
                        <a:lnSpc>
                          <a:spcPts val="1340"/>
                        </a:lnSpc>
                      </a:pPr>
                      <a:r>
                        <a:rPr lang="en-US" sz="2000" dirty="0">
                          <a:effectLst/>
                          <a:latin typeface="Times New Roman" panose="02020603050405020304" pitchFamily="18" charset="0"/>
                          <a:cs typeface="Times New Roman" panose="02020603050405020304" pitchFamily="18" charset="0"/>
                        </a:rPr>
                        <a:t>Infrared</a:t>
                      </a:r>
                      <a:r>
                        <a:rPr lang="en-US" sz="2000" spc="-5"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sensor</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718185" algn="r">
                        <a:lnSpc>
                          <a:spcPts val="1340"/>
                        </a:lnSpc>
                        <a:spcAft>
                          <a:spcPts val="0"/>
                        </a:spcAft>
                      </a:pPr>
                      <a:endParaRPr lang="en-US" sz="1800" dirty="0">
                        <a:effectLst/>
                        <a:latin typeface="Times New Roman" panose="02020603050405020304" pitchFamily="18" charset="0"/>
                        <a:cs typeface="Times New Roman" panose="02020603050405020304" pitchFamily="18" charset="0"/>
                      </a:endParaRPr>
                    </a:p>
                    <a:p>
                      <a:pPr marL="66675" marR="718185" algn="r">
                        <a:lnSpc>
                          <a:spcPts val="1340"/>
                        </a:lnSpc>
                        <a:spcAft>
                          <a:spcPts val="0"/>
                        </a:spcAft>
                      </a:pPr>
                      <a:r>
                        <a:rPr lang="en-US" sz="1800" dirty="0">
                          <a:effectLst/>
                          <a:latin typeface="Times New Roman" panose="02020603050405020304" pitchFamily="18" charset="0"/>
                          <a:cs typeface="Times New Roman" panose="02020603050405020304" pitchFamily="18" charset="0"/>
                        </a:rPr>
                        <a:t>1</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66943120"/>
                  </a:ext>
                </a:extLst>
              </a:tr>
              <a:tr h="457200">
                <a:tc>
                  <a:txBody>
                    <a:bodyPr/>
                    <a:lstStyle/>
                    <a:p>
                      <a:pPr marL="57785" marR="48260" algn="ctr">
                        <a:lnSpc>
                          <a:spcPts val="1340"/>
                        </a:lnSpc>
                        <a:spcAft>
                          <a:spcPts val="0"/>
                        </a:spcAft>
                      </a:pPr>
                      <a:endParaRPr lang="en-US" sz="1800" dirty="0">
                        <a:effectLst/>
                      </a:endParaRPr>
                    </a:p>
                    <a:p>
                      <a:pPr marL="57785" marR="48260" algn="ctr">
                        <a:lnSpc>
                          <a:spcPts val="1340"/>
                        </a:lnSpc>
                        <a:spcAft>
                          <a:spcPts val="0"/>
                        </a:spcAft>
                      </a:pPr>
                      <a:r>
                        <a:rPr lang="en-US" sz="1800" dirty="0">
                          <a:effectLst/>
                        </a:rPr>
                        <a:t>03</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9850" algn="l">
                        <a:lnSpc>
                          <a:spcPts val="1340"/>
                        </a:lnSpc>
                      </a:pPr>
                      <a:endParaRPr lang="en-US" sz="2000" dirty="0">
                        <a:effectLst/>
                        <a:latin typeface="Times New Roman" panose="02020603050405020304" pitchFamily="18" charset="0"/>
                        <a:cs typeface="Times New Roman" panose="02020603050405020304" pitchFamily="18" charset="0"/>
                      </a:endParaRPr>
                    </a:p>
                    <a:p>
                      <a:pPr marL="69850" algn="l">
                        <a:lnSpc>
                          <a:spcPts val="1340"/>
                        </a:lnSpc>
                      </a:pPr>
                      <a:r>
                        <a:rPr lang="en-US" sz="2000" dirty="0">
                          <a:effectLst/>
                          <a:latin typeface="Times New Roman" panose="02020603050405020304" pitchFamily="18" charset="0"/>
                          <a:cs typeface="Times New Roman" panose="02020603050405020304" pitchFamily="18" charset="0"/>
                        </a:rPr>
                        <a:t>CAR kit</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7970" marR="259715" algn="ctr">
                        <a:lnSpc>
                          <a:spcPts val="1340"/>
                        </a:lnSpc>
                        <a:spcAft>
                          <a:spcPts val="0"/>
                        </a:spcAft>
                      </a:pP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67970" marR="259715" algn="ctr">
                        <a:lnSpc>
                          <a:spcPts val="1340"/>
                        </a:lnSpc>
                        <a:spcAft>
                          <a:spcPts val="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txBody>
                  <a:tcPr marL="0" marR="0" marT="0" marB="0"/>
                </a:tc>
                <a:tc>
                  <a:txBody>
                    <a:bodyPr/>
                    <a:lstStyle/>
                    <a:p>
                      <a:pPr marL="66675" marR="718185" algn="r">
                        <a:lnSpc>
                          <a:spcPts val="1340"/>
                        </a:lnSpc>
                        <a:spcAft>
                          <a:spcPts val="0"/>
                        </a:spcAft>
                      </a:pPr>
                      <a:endParaRPr lang="en-US" sz="1800" dirty="0">
                        <a:effectLst/>
                        <a:latin typeface="Times New Roman" panose="02020603050405020304" pitchFamily="18" charset="0"/>
                        <a:cs typeface="Times New Roman" panose="02020603050405020304" pitchFamily="18" charset="0"/>
                      </a:endParaRPr>
                    </a:p>
                    <a:p>
                      <a:pPr marL="66675" marR="718185" algn="r">
                        <a:lnSpc>
                          <a:spcPts val="1340"/>
                        </a:lnSpc>
                        <a:spcAft>
                          <a:spcPts val="0"/>
                        </a:spcAft>
                      </a:pPr>
                      <a:r>
                        <a:rPr lang="en-US" sz="1800" dirty="0">
                          <a:effectLst/>
                          <a:latin typeface="Times New Roman" panose="02020603050405020304" pitchFamily="18" charset="0"/>
                          <a:cs typeface="Times New Roman" panose="02020603050405020304" pitchFamily="18" charset="0"/>
                        </a:rPr>
                        <a:t>1</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8880322"/>
                  </a:ext>
                </a:extLst>
              </a:tr>
              <a:tr h="467691">
                <a:tc>
                  <a:txBody>
                    <a:bodyPr/>
                    <a:lstStyle/>
                    <a:p>
                      <a:pPr marL="57785" marR="48260" algn="ctr">
                        <a:lnSpc>
                          <a:spcPts val="1340"/>
                        </a:lnSpc>
                        <a:spcAft>
                          <a:spcPts val="0"/>
                        </a:spcAft>
                      </a:pPr>
                      <a:endParaRPr lang="en-US" sz="1800" dirty="0">
                        <a:effectLst/>
                      </a:endParaRPr>
                    </a:p>
                    <a:p>
                      <a:pPr marL="57785" marR="48260" algn="ctr">
                        <a:lnSpc>
                          <a:spcPts val="1340"/>
                        </a:lnSpc>
                        <a:spcAft>
                          <a:spcPts val="0"/>
                        </a:spcAft>
                      </a:pPr>
                      <a:r>
                        <a:rPr lang="en-US" sz="1800" dirty="0">
                          <a:effectLst/>
                        </a:rPr>
                        <a:t>04</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algn="l">
                        <a:lnSpc>
                          <a:spcPts val="1340"/>
                        </a:lnSpc>
                      </a:pPr>
                      <a:endParaRPr lang="en-US" sz="2000" dirty="0">
                        <a:effectLst/>
                        <a:latin typeface="Times New Roman" panose="02020603050405020304" pitchFamily="18" charset="0"/>
                        <a:cs typeface="Times New Roman" panose="02020603050405020304" pitchFamily="18" charset="0"/>
                      </a:endParaRPr>
                    </a:p>
                    <a:p>
                      <a:pPr marL="66675" algn="l">
                        <a:lnSpc>
                          <a:spcPts val="1340"/>
                        </a:lnSpc>
                      </a:pPr>
                      <a:r>
                        <a:rPr lang="en-US" sz="2000" dirty="0">
                          <a:effectLst/>
                          <a:latin typeface="Times New Roman" panose="02020603050405020304" pitchFamily="18" charset="0"/>
                          <a:cs typeface="Times New Roman" panose="02020603050405020304" pitchFamily="18" charset="0"/>
                        </a:rPr>
                        <a:t>DC motor </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89890">
                        <a:lnSpc>
                          <a:spcPts val="1340"/>
                        </a:lnSpc>
                      </a:pPr>
                      <a:endParaRPr lang="en-US" sz="2000" dirty="0">
                        <a:effectLst/>
                        <a:latin typeface="Times New Roman" panose="02020603050405020304" pitchFamily="18" charset="0"/>
                        <a:cs typeface="Times New Roman" panose="02020603050405020304" pitchFamily="18" charset="0"/>
                      </a:endParaRPr>
                    </a:p>
                    <a:p>
                      <a:pPr marL="389890">
                        <a:lnSpc>
                          <a:spcPts val="1340"/>
                        </a:lnSpc>
                      </a:pPr>
                      <a:r>
                        <a:rPr lang="en-US" sz="2000" dirty="0">
                          <a:effectLst/>
                          <a:latin typeface="Times New Roman" panose="02020603050405020304" pitchFamily="18" charset="0"/>
                          <a:cs typeface="Times New Roman" panose="02020603050405020304" pitchFamily="18" charset="0"/>
                        </a:rPr>
                        <a:t>SP8266</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718185" algn="r">
                        <a:lnSpc>
                          <a:spcPts val="1340"/>
                        </a:lnSpc>
                        <a:spcAft>
                          <a:spcPts val="0"/>
                        </a:spcAft>
                      </a:pPr>
                      <a:endParaRPr lang="en-US" sz="1800" dirty="0">
                        <a:effectLst/>
                        <a:latin typeface="Times New Roman" panose="02020603050405020304" pitchFamily="18" charset="0"/>
                        <a:cs typeface="Times New Roman" panose="02020603050405020304" pitchFamily="18" charset="0"/>
                      </a:endParaRPr>
                    </a:p>
                    <a:p>
                      <a:pPr marL="66675" marR="718185" algn="r">
                        <a:lnSpc>
                          <a:spcPts val="1340"/>
                        </a:lnSpc>
                        <a:spcAft>
                          <a:spcPts val="0"/>
                        </a:spcAft>
                      </a:pPr>
                      <a:r>
                        <a:rPr lang="en-US" sz="1800" dirty="0">
                          <a:effectLst/>
                          <a:latin typeface="Times New Roman" panose="02020603050405020304" pitchFamily="18" charset="0"/>
                          <a:cs typeface="Times New Roman" panose="02020603050405020304" pitchFamily="18" charset="0"/>
                        </a:rPr>
                        <a:t>1</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17962064"/>
                  </a:ext>
                </a:extLst>
              </a:tr>
              <a:tr h="751509">
                <a:tc>
                  <a:txBody>
                    <a:bodyPr/>
                    <a:lstStyle/>
                    <a:p>
                      <a:pPr marL="57785" marR="48260" algn="ctr">
                        <a:lnSpc>
                          <a:spcPts val="1340"/>
                        </a:lnSpc>
                        <a:spcAft>
                          <a:spcPts val="0"/>
                        </a:spcAft>
                      </a:pPr>
                      <a:endParaRPr lang="en-US" sz="1800" dirty="0">
                        <a:effectLst/>
                      </a:endParaRPr>
                    </a:p>
                    <a:p>
                      <a:pPr marL="57785" marR="48260" algn="ctr">
                        <a:lnSpc>
                          <a:spcPts val="1340"/>
                        </a:lnSpc>
                        <a:spcAft>
                          <a:spcPts val="0"/>
                        </a:spcAft>
                      </a:pPr>
                      <a:r>
                        <a:rPr lang="en-US" sz="1800" dirty="0">
                          <a:effectLst/>
                        </a:rPr>
                        <a:t>05</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algn="l">
                        <a:lnSpc>
                          <a:spcPts val="1340"/>
                        </a:lnSpc>
                      </a:pPr>
                      <a:endParaRPr lang="en-US" sz="2000" b="0" dirty="0">
                        <a:effectLst/>
                        <a:latin typeface="Times New Roman" panose="02020603050405020304" pitchFamily="18" charset="0"/>
                        <a:cs typeface="Times New Roman" panose="02020603050405020304" pitchFamily="18" charset="0"/>
                      </a:endParaRPr>
                    </a:p>
                    <a:p>
                      <a:pPr marL="66675" algn="l">
                        <a:lnSpc>
                          <a:spcPts val="1340"/>
                        </a:lnSpc>
                      </a:pPr>
                      <a:r>
                        <a:rPr lang="en-US" sz="2000" b="0" dirty="0">
                          <a:effectLst/>
                          <a:latin typeface="Times New Roman" panose="02020603050405020304" pitchFamily="18" charset="0"/>
                          <a:cs typeface="Times New Roman" panose="02020603050405020304" pitchFamily="18" charset="0"/>
                        </a:rPr>
                        <a:t>L298N Motor driver</a:t>
                      </a: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7970" marR="260350">
                        <a:lnSpc>
                          <a:spcPts val="1340"/>
                        </a:lnSpc>
                        <a:spcAft>
                          <a:spcPts val="0"/>
                        </a:spcAft>
                      </a:pPr>
                      <a:r>
                        <a:rPr lang="en-US" sz="2000" b="0" dirty="0">
                          <a:effectLst/>
                          <a:latin typeface="Times New Roman" panose="02020603050405020304" pitchFamily="18" charset="0"/>
                          <a:cs typeface="Times New Roman" panose="02020603050405020304" pitchFamily="18" charset="0"/>
                        </a:rPr>
                        <a:t> </a:t>
                      </a:r>
                    </a:p>
                    <a:p>
                      <a:pPr marL="267970" marR="260350" algn="ctr">
                        <a:lnSpc>
                          <a:spcPts val="1340"/>
                        </a:lnSpc>
                        <a:spcAft>
                          <a:spcPts val="0"/>
                        </a:spcAft>
                      </a:pPr>
                      <a:r>
                        <a:rPr lang="en-US" sz="2000" b="0" dirty="0">
                          <a:effectLst/>
                          <a:latin typeface="Times New Roman" panose="02020603050405020304" pitchFamily="18" charset="0"/>
                          <a:cs typeface="Times New Roman" panose="02020603050405020304" pitchFamily="18" charset="0"/>
                        </a:rPr>
                        <a:t>Double H </a:t>
                      </a:r>
                    </a:p>
                    <a:p>
                      <a:pPr marL="267970" marR="260350" algn="ctr">
                        <a:lnSpc>
                          <a:spcPts val="1340"/>
                        </a:lnSpc>
                        <a:spcAft>
                          <a:spcPts val="0"/>
                        </a:spcAft>
                      </a:pPr>
                      <a:endParaRPr lang="en-US" sz="2000" b="0" dirty="0">
                        <a:effectLst/>
                        <a:latin typeface="Times New Roman" panose="02020603050405020304" pitchFamily="18" charset="0"/>
                        <a:cs typeface="Times New Roman" panose="02020603050405020304" pitchFamily="18" charset="0"/>
                      </a:endParaRPr>
                    </a:p>
                    <a:p>
                      <a:pPr marL="267970" marR="260350" algn="ctr">
                        <a:lnSpc>
                          <a:spcPts val="1340"/>
                        </a:lnSpc>
                        <a:spcAft>
                          <a:spcPts val="0"/>
                        </a:spcAft>
                      </a:pPr>
                      <a:r>
                        <a:rPr lang="en-US" sz="2000" b="0" dirty="0">
                          <a:effectLst/>
                          <a:latin typeface="Times New Roman" panose="02020603050405020304" pitchFamily="18" charset="0"/>
                          <a:cs typeface="Times New Roman" panose="02020603050405020304" pitchFamily="18" charset="0"/>
                        </a:rPr>
                        <a:t>Bridge </a:t>
                      </a: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6675" marR="718185" algn="r">
                        <a:lnSpc>
                          <a:spcPts val="1340"/>
                        </a:lnSpc>
                        <a:spcAft>
                          <a:spcPts val="0"/>
                        </a:spcAft>
                      </a:pPr>
                      <a:endParaRPr lang="en-US" sz="1800" dirty="0">
                        <a:effectLst/>
                        <a:latin typeface="Times New Roman" panose="02020603050405020304" pitchFamily="18" charset="0"/>
                        <a:cs typeface="Times New Roman" panose="02020603050405020304" pitchFamily="18" charset="0"/>
                      </a:endParaRPr>
                    </a:p>
                    <a:p>
                      <a:pPr marL="66675" marR="718185" algn="r">
                        <a:lnSpc>
                          <a:spcPts val="1340"/>
                        </a:lnSpc>
                        <a:spcAft>
                          <a:spcPts val="0"/>
                        </a:spcAft>
                      </a:pPr>
                      <a:r>
                        <a:rPr lang="en-US" sz="1800" dirty="0">
                          <a:effectLst/>
                          <a:latin typeface="Times New Roman" panose="02020603050405020304" pitchFamily="18" charset="0"/>
                          <a:cs typeface="Times New Roman" panose="02020603050405020304" pitchFamily="18" charset="0"/>
                        </a:rPr>
                        <a:t>1</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6882938"/>
                  </a:ext>
                </a:extLst>
              </a:tr>
              <a:tr h="861396">
                <a:tc>
                  <a:txBody>
                    <a:bodyPr/>
                    <a:lstStyle/>
                    <a:p>
                      <a:pPr marL="57785" marR="48260" algn="ctr">
                        <a:lnSpc>
                          <a:spcPts val="1340"/>
                        </a:lnSpc>
                        <a:spcAft>
                          <a:spcPts val="0"/>
                        </a:spcAft>
                      </a:pP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57785" marR="48260" algn="ctr">
                        <a:lnSpc>
                          <a:spcPts val="1340"/>
                        </a:lnSpc>
                        <a:spcAft>
                          <a:spcPts val="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06</a:t>
                      </a:r>
                    </a:p>
                  </a:txBody>
                  <a:tcPr marL="0" marR="0" marT="0" marB="0"/>
                </a:tc>
                <a:tc>
                  <a:txBody>
                    <a:bodyPr/>
                    <a:lstStyle/>
                    <a:p>
                      <a:pPr marL="66675" algn="l">
                        <a:lnSpc>
                          <a:spcPts val="1340"/>
                        </a:lnSpc>
                      </a:pP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675" algn="l">
                        <a:lnSpc>
                          <a:spcPts val="1340"/>
                        </a:lnSpc>
                      </a:pPr>
                      <a:r>
                        <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rPr>
                        <a:t>FTDI module</a:t>
                      </a:r>
                    </a:p>
                  </a:txBody>
                  <a:tcPr marL="0" marR="0" marT="0" marB="0"/>
                </a:tc>
                <a:tc>
                  <a:txBody>
                    <a:bodyPr/>
                    <a:lstStyle/>
                    <a:p>
                      <a:pPr marL="267970" marR="260350" algn="ctr">
                        <a:lnSpc>
                          <a:spcPts val="1340"/>
                        </a:lnSpc>
                        <a:spcAft>
                          <a:spcPts val="0"/>
                        </a:spcAft>
                      </a:pP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67970" marR="260350" algn="ctr">
                        <a:lnSpc>
                          <a:spcPts val="1340"/>
                        </a:lnSpc>
                        <a:spcAft>
                          <a:spcPts val="0"/>
                        </a:spcAft>
                      </a:pPr>
                      <a:r>
                        <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rPr>
                        <a:t>---</a:t>
                      </a:r>
                    </a:p>
                  </a:txBody>
                  <a:tcPr marL="0" marR="0" marT="0" marB="0"/>
                </a:tc>
                <a:tc>
                  <a:txBody>
                    <a:bodyPr/>
                    <a:lstStyle/>
                    <a:p>
                      <a:pPr marL="66675" marR="718185" algn="r">
                        <a:lnSpc>
                          <a:spcPts val="1340"/>
                        </a:lnSpc>
                        <a:spcAft>
                          <a:spcPts val="0"/>
                        </a:spcAft>
                      </a:pP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6675" marR="718185" algn="r">
                        <a:lnSpc>
                          <a:spcPts val="1340"/>
                        </a:lnSpc>
                        <a:spcAft>
                          <a:spcPts val="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1</a:t>
                      </a:r>
                    </a:p>
                  </a:txBody>
                  <a:tcPr marL="0" marR="0" marT="0" marB="0"/>
                </a:tc>
                <a:extLst>
                  <a:ext uri="{0D108BD9-81ED-4DB2-BD59-A6C34878D82A}">
                    <a16:rowId xmlns:a16="http://schemas.microsoft.com/office/drawing/2014/main" val="179111827"/>
                  </a:ext>
                </a:extLst>
              </a:tr>
            </a:tbl>
          </a:graphicData>
        </a:graphic>
      </p:graphicFrame>
      <p:sp>
        <p:nvSpPr>
          <p:cNvPr id="4" name="Date Placeholder 3">
            <a:extLst>
              <a:ext uri="{FF2B5EF4-FFF2-40B4-BE49-F238E27FC236}">
                <a16:creationId xmlns:a16="http://schemas.microsoft.com/office/drawing/2014/main" id="{0BD137C7-0EE2-1B23-3DB7-31E6A762F67A}"/>
              </a:ext>
            </a:extLst>
          </p:cNvPr>
          <p:cNvSpPr>
            <a:spLocks noGrp="1"/>
          </p:cNvSpPr>
          <p:nvPr>
            <p:ph type="dt" sz="half" idx="10"/>
          </p:nvPr>
        </p:nvSpPr>
        <p:spPr>
          <a:xfrm>
            <a:off x="7086600" y="6399293"/>
            <a:ext cx="2667000" cy="365125"/>
          </a:xfrm>
        </p:spPr>
        <p:txBody>
          <a:bodyPr/>
          <a:lstStyle/>
          <a:p>
            <a:pPr>
              <a:defRPr/>
            </a:pPr>
            <a:fld id="{45741A33-6B30-491F-99DC-FDD968B6311C}" type="datetime1">
              <a:rPr lang="en-US" smtClean="0"/>
              <a:pPr>
                <a:defRPr/>
              </a:pPr>
              <a:t>3/30/2023</a:t>
            </a:fld>
            <a:endParaRPr lang="en-US"/>
          </a:p>
        </p:txBody>
      </p:sp>
      <p:sp>
        <p:nvSpPr>
          <p:cNvPr id="5" name="Slide Number Placeholder 4">
            <a:extLst>
              <a:ext uri="{FF2B5EF4-FFF2-40B4-BE49-F238E27FC236}">
                <a16:creationId xmlns:a16="http://schemas.microsoft.com/office/drawing/2014/main" id="{F99A2B18-3FFF-1DC6-7C85-3FE4B805FE6A}"/>
              </a:ext>
            </a:extLst>
          </p:cNvPr>
          <p:cNvSpPr>
            <a:spLocks noGrp="1"/>
          </p:cNvSpPr>
          <p:nvPr>
            <p:ph type="sldNum" sz="quarter" idx="12"/>
          </p:nvPr>
        </p:nvSpPr>
        <p:spPr/>
        <p:txBody>
          <a:bodyPr>
            <a:normAutofit fontScale="85000" lnSpcReduction="20000"/>
          </a:bodyPr>
          <a:lstStyle/>
          <a:p>
            <a:pPr>
              <a:defRPr/>
            </a:pPr>
            <a:fld id="{21D17621-EBFF-4405-8E55-3AC044FDE720}" type="slidenum">
              <a:rPr lang="en-US" smtClean="0"/>
              <a:pPr>
                <a:defRPr/>
              </a:pPr>
              <a:t>11</a:t>
            </a:fld>
            <a:endParaRPr lang="en-US"/>
          </a:p>
        </p:txBody>
      </p:sp>
    </p:spTree>
    <p:extLst>
      <p:ext uri="{BB962C8B-B14F-4D97-AF65-F5344CB8AC3E}">
        <p14:creationId xmlns:p14="http://schemas.microsoft.com/office/powerpoint/2010/main" val="926455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3911218-7438-BEE3-1029-A66728DAE86B}"/>
              </a:ext>
            </a:extLst>
          </p:cNvPr>
          <p:cNvSpPr>
            <a:spLocks noGrp="1"/>
          </p:cNvSpPr>
          <p:nvPr>
            <p:ph type="title"/>
          </p:nvPr>
        </p:nvSpPr>
        <p:spPr/>
        <p:txBody>
          <a:bodyPr/>
          <a:lstStyle/>
          <a:p>
            <a:r>
              <a:rPr lang="en-US" sz="4400" b="1" dirty="0">
                <a:solidFill>
                  <a:srgbClr val="7030A0"/>
                </a:solidFill>
              </a:rPr>
              <a:t>Hardware components</a:t>
            </a:r>
            <a:endParaRPr lang="en-IN" b="1" dirty="0"/>
          </a:p>
        </p:txBody>
      </p:sp>
      <p:pic>
        <p:nvPicPr>
          <p:cNvPr id="6" name="Content Placeholder 5">
            <a:extLst>
              <a:ext uri="{FF2B5EF4-FFF2-40B4-BE49-F238E27FC236}">
                <a16:creationId xmlns:a16="http://schemas.microsoft.com/office/drawing/2014/main" id="{EE0AC677-A8DC-5292-8173-5152D11D47B6}"/>
              </a:ext>
            </a:extLst>
          </p:cNvPr>
          <p:cNvPicPr>
            <a:picLocks noGrp="1" noChangeAspect="1"/>
          </p:cNvPicPr>
          <p:nvPr>
            <p:ph sz="quarter" idx="1"/>
          </p:nvPr>
        </p:nvPicPr>
        <p:blipFill rotWithShape="1">
          <a:blip r:embed="rId2"/>
          <a:srcRect l="21419" t="16800" r="12655" b="24652"/>
          <a:stretch/>
        </p:blipFill>
        <p:spPr>
          <a:xfrm>
            <a:off x="500743" y="1716371"/>
            <a:ext cx="3581400" cy="2126456"/>
          </a:xfrm>
          <a:prstGeom prst="rect">
            <a:avLst/>
          </a:prstGeom>
        </p:spPr>
      </p:pic>
      <p:sp>
        <p:nvSpPr>
          <p:cNvPr id="4" name="Date Placeholder 3">
            <a:extLst>
              <a:ext uri="{FF2B5EF4-FFF2-40B4-BE49-F238E27FC236}">
                <a16:creationId xmlns:a16="http://schemas.microsoft.com/office/drawing/2014/main" id="{21C1C016-0783-E618-D3D9-09D39A89AF78}"/>
              </a:ext>
            </a:extLst>
          </p:cNvPr>
          <p:cNvSpPr>
            <a:spLocks noGrp="1"/>
          </p:cNvSpPr>
          <p:nvPr>
            <p:ph type="dt" sz="half" idx="10"/>
          </p:nvPr>
        </p:nvSpPr>
        <p:spPr>
          <a:xfrm>
            <a:off x="7210702" y="6397399"/>
            <a:ext cx="2667000" cy="365125"/>
          </a:xfrm>
        </p:spPr>
        <p:txBody>
          <a:bodyPr/>
          <a:lstStyle/>
          <a:p>
            <a:pPr>
              <a:defRPr/>
            </a:pPr>
            <a:fld id="{45741A33-6B30-491F-99DC-FDD968B6311C}" type="datetime1">
              <a:rPr lang="en-US" smtClean="0"/>
              <a:pPr>
                <a:defRPr/>
              </a:pPr>
              <a:t>3/30/2023</a:t>
            </a:fld>
            <a:endParaRPr lang="en-US"/>
          </a:p>
        </p:txBody>
      </p:sp>
      <p:sp>
        <p:nvSpPr>
          <p:cNvPr id="5" name="Slide Number Placeholder 4">
            <a:extLst>
              <a:ext uri="{FF2B5EF4-FFF2-40B4-BE49-F238E27FC236}">
                <a16:creationId xmlns:a16="http://schemas.microsoft.com/office/drawing/2014/main" id="{8FDA8D1B-6343-0CD0-DEE1-BFA63D559540}"/>
              </a:ext>
            </a:extLst>
          </p:cNvPr>
          <p:cNvSpPr>
            <a:spLocks noGrp="1"/>
          </p:cNvSpPr>
          <p:nvPr>
            <p:ph type="sldNum" sz="quarter" idx="12"/>
          </p:nvPr>
        </p:nvSpPr>
        <p:spPr/>
        <p:txBody>
          <a:bodyPr>
            <a:normAutofit fontScale="85000" lnSpcReduction="20000"/>
          </a:bodyPr>
          <a:lstStyle/>
          <a:p>
            <a:pPr>
              <a:defRPr/>
            </a:pPr>
            <a:fld id="{21D17621-EBFF-4405-8E55-3AC044FDE720}" type="slidenum">
              <a:rPr lang="en-US" smtClean="0"/>
              <a:pPr>
                <a:defRPr/>
              </a:pPr>
              <a:t>12</a:t>
            </a:fld>
            <a:endParaRPr lang="en-US"/>
          </a:p>
        </p:txBody>
      </p:sp>
      <p:pic>
        <p:nvPicPr>
          <p:cNvPr id="7" name="Picture 6">
            <a:extLst>
              <a:ext uri="{FF2B5EF4-FFF2-40B4-BE49-F238E27FC236}">
                <a16:creationId xmlns:a16="http://schemas.microsoft.com/office/drawing/2014/main" id="{8C87B95B-1A8C-B265-1184-6AB5B00609D4}"/>
              </a:ext>
            </a:extLst>
          </p:cNvPr>
          <p:cNvPicPr>
            <a:picLocks noChangeAspect="1"/>
          </p:cNvPicPr>
          <p:nvPr/>
        </p:nvPicPr>
        <p:blipFill>
          <a:blip r:embed="rId3"/>
          <a:stretch>
            <a:fillRect/>
          </a:stretch>
        </p:blipFill>
        <p:spPr>
          <a:xfrm>
            <a:off x="5612241" y="3907082"/>
            <a:ext cx="3254829" cy="2193454"/>
          </a:xfrm>
          <a:prstGeom prst="rect">
            <a:avLst/>
          </a:prstGeom>
        </p:spPr>
      </p:pic>
      <p:pic>
        <p:nvPicPr>
          <p:cNvPr id="8" name="Picture 7">
            <a:extLst>
              <a:ext uri="{FF2B5EF4-FFF2-40B4-BE49-F238E27FC236}">
                <a16:creationId xmlns:a16="http://schemas.microsoft.com/office/drawing/2014/main" id="{53771E59-19C1-E8C1-217C-EECFB7A06A61}"/>
              </a:ext>
            </a:extLst>
          </p:cNvPr>
          <p:cNvPicPr>
            <a:picLocks noChangeAspect="1"/>
          </p:cNvPicPr>
          <p:nvPr/>
        </p:nvPicPr>
        <p:blipFill>
          <a:blip r:embed="rId4"/>
          <a:stretch>
            <a:fillRect/>
          </a:stretch>
        </p:blipFill>
        <p:spPr>
          <a:xfrm>
            <a:off x="5105401" y="1565764"/>
            <a:ext cx="3657600" cy="2193453"/>
          </a:xfrm>
          <a:prstGeom prst="rect">
            <a:avLst/>
          </a:prstGeom>
        </p:spPr>
      </p:pic>
      <p:pic>
        <p:nvPicPr>
          <p:cNvPr id="3074" name="Picture 2" descr="NodeMCU DEVKIT ESP8266, 4MB, CP2101 USB, IoT, Lua and Arduino">
            <a:extLst>
              <a:ext uri="{FF2B5EF4-FFF2-40B4-BE49-F238E27FC236}">
                <a16:creationId xmlns:a16="http://schemas.microsoft.com/office/drawing/2014/main" id="{FA525A2F-677E-60C6-1B44-C9D2721CA9C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 y="4339999"/>
            <a:ext cx="4038600" cy="20574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425375D-A329-44DD-CC5C-A9194CC2EE46}"/>
              </a:ext>
            </a:extLst>
          </p:cNvPr>
          <p:cNvSpPr txBox="1"/>
          <p:nvPr/>
        </p:nvSpPr>
        <p:spPr>
          <a:xfrm>
            <a:off x="1783517" y="3606825"/>
            <a:ext cx="186385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Fig.1 car kit</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169BD85-0785-1949-6B94-63515EC0D439}"/>
              </a:ext>
            </a:extLst>
          </p:cNvPr>
          <p:cNvSpPr txBox="1"/>
          <p:nvPr/>
        </p:nvSpPr>
        <p:spPr>
          <a:xfrm>
            <a:off x="5524502" y="3791491"/>
            <a:ext cx="308609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Fig.2 L298N motor driver</a:t>
            </a:r>
            <a:endParaRPr lang="en-IN"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1678EFC-4E5B-AF16-5378-1F0D4DEDFA54}"/>
              </a:ext>
            </a:extLst>
          </p:cNvPr>
          <p:cNvSpPr txBox="1"/>
          <p:nvPr/>
        </p:nvSpPr>
        <p:spPr>
          <a:xfrm>
            <a:off x="1878441" y="6100536"/>
            <a:ext cx="28956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Fig.3 Node MCU</a:t>
            </a:r>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60AED9B-C44F-FDE5-549C-C50C65186BFD}"/>
              </a:ext>
            </a:extLst>
          </p:cNvPr>
          <p:cNvSpPr txBox="1"/>
          <p:nvPr/>
        </p:nvSpPr>
        <p:spPr>
          <a:xfrm>
            <a:off x="6915151" y="5915870"/>
            <a:ext cx="263434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Fig.4 PIR sensor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2458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3F9E1B-1880-A120-6257-4C730A8256DB}"/>
              </a:ext>
            </a:extLst>
          </p:cNvPr>
          <p:cNvSpPr>
            <a:spLocks noGrp="1"/>
          </p:cNvSpPr>
          <p:nvPr>
            <p:ph sz="quarter" idx="1"/>
          </p:nvPr>
        </p:nvSpPr>
        <p:spPr>
          <a:xfrm>
            <a:off x="612648" y="1600199"/>
            <a:ext cx="8153400" cy="5013325"/>
          </a:xfrm>
        </p:spPr>
        <p:txBody>
          <a:bodyPr/>
          <a:lstStyle/>
          <a:p>
            <a:pPr algn="just">
              <a:lnSpc>
                <a:spcPct val="150000"/>
              </a:lnSpc>
              <a:spcAft>
                <a:spcPts val="1000"/>
              </a:spcAft>
              <a:buSzPct val="70000"/>
              <a:buFont typeface="Wingdings" panose="05000000000000000000" pitchFamily="2" charset="2"/>
              <a:buChar char="Ø"/>
              <a:tabLst>
                <a:tab pos="713740" algn="l"/>
              </a:tabLst>
            </a:pP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Specification of L298N motor driver</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buSzPct val="70000"/>
              <a:buFont typeface="Wingdings" panose="05000000000000000000" pitchFamily="2" charset="2"/>
              <a:buChar char="§"/>
              <a:tabLst>
                <a:tab pos="713740" algn="l"/>
              </a:tabLst>
            </a:pPr>
            <a:r>
              <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Driver Model: L298N 2A</a:t>
            </a:r>
            <a:endParaRPr lang="en-IN" sz="2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buSzPct val="70000"/>
              <a:buFont typeface="Wingdings" panose="05000000000000000000" pitchFamily="2" charset="2"/>
              <a:buChar char="§"/>
              <a:tabLst>
                <a:tab pos="713740" algn="l"/>
              </a:tabLst>
            </a:pPr>
            <a:r>
              <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Driver Chip: Double H Bridge L298N</a:t>
            </a:r>
            <a:endParaRPr lang="en-IN" sz="2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buSzPct val="70000"/>
              <a:buFont typeface="Wingdings" panose="05000000000000000000" pitchFamily="2" charset="2"/>
              <a:buChar char="§"/>
              <a:tabLst>
                <a:tab pos="713740" algn="l"/>
              </a:tabLst>
            </a:pPr>
            <a:r>
              <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Motor Supply Voltage (Maximum): 46V</a:t>
            </a:r>
            <a:endParaRPr lang="en-IN" sz="2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buSzPct val="70000"/>
              <a:buFont typeface="Wingdings" panose="05000000000000000000" pitchFamily="2" charset="2"/>
              <a:buChar char="§"/>
              <a:tabLst>
                <a:tab pos="713740" algn="l"/>
              </a:tabLst>
            </a:pPr>
            <a:r>
              <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Motor Supply Current (Maximum): 2A                                    </a:t>
            </a:r>
            <a:endParaRPr lang="en-IN" sz="2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buSzPct val="70000"/>
              <a:buFont typeface="Wingdings" panose="05000000000000000000" pitchFamily="2" charset="2"/>
              <a:buChar char="§"/>
              <a:tabLst>
                <a:tab pos="713740" algn="l"/>
              </a:tabLst>
            </a:pPr>
            <a:r>
              <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Driver Voltage: 5-35V</a:t>
            </a:r>
            <a:endParaRPr lang="en-IN" sz="2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buSzPct val="70000"/>
              <a:buFont typeface="Wingdings" panose="05000000000000000000" pitchFamily="2" charset="2"/>
              <a:buChar char="§"/>
              <a:tabLst>
                <a:tab pos="713740" algn="l"/>
              </a:tabLst>
            </a:pPr>
            <a:r>
              <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Driver Current:2A</a:t>
            </a:r>
            <a:endParaRPr lang="en-IN" sz="22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buSzPct val="70000"/>
              <a:buFont typeface="Wingdings" panose="05000000000000000000" pitchFamily="2" charset="2"/>
              <a:buChar char="§"/>
              <a:tabLst>
                <a:tab pos="713740" algn="l"/>
              </a:tabLst>
            </a:pPr>
            <a:r>
              <a:rPr lang="en-US" sz="2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Maximum Power (W): 25W</a:t>
            </a:r>
            <a:endParaRPr lang="en-IN" sz="2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8F1255E3-8D74-FCD2-4ECD-7E6268C59372}"/>
              </a:ext>
            </a:extLst>
          </p:cNvPr>
          <p:cNvSpPr>
            <a:spLocks noGrp="1"/>
          </p:cNvSpPr>
          <p:nvPr>
            <p:ph type="dt" sz="half" idx="10"/>
          </p:nvPr>
        </p:nvSpPr>
        <p:spPr>
          <a:xfrm>
            <a:off x="6858000" y="6302828"/>
            <a:ext cx="2667000" cy="365125"/>
          </a:xfrm>
        </p:spPr>
        <p:txBody>
          <a:bodyPr/>
          <a:lstStyle/>
          <a:p>
            <a:pPr>
              <a:defRPr/>
            </a:pPr>
            <a:fld id="{45741A33-6B30-491F-99DC-FDD968B6311C}" type="datetime1">
              <a:rPr lang="en-US" smtClean="0"/>
              <a:pPr>
                <a:defRPr/>
              </a:pPr>
              <a:t>3/30/2023</a:t>
            </a:fld>
            <a:endParaRPr lang="en-US"/>
          </a:p>
        </p:txBody>
      </p:sp>
      <p:sp>
        <p:nvSpPr>
          <p:cNvPr id="5" name="Slide Number Placeholder 4">
            <a:extLst>
              <a:ext uri="{FF2B5EF4-FFF2-40B4-BE49-F238E27FC236}">
                <a16:creationId xmlns:a16="http://schemas.microsoft.com/office/drawing/2014/main" id="{01114BCA-EE06-9722-C460-A9879144D7D4}"/>
              </a:ext>
            </a:extLst>
          </p:cNvPr>
          <p:cNvSpPr>
            <a:spLocks noGrp="1"/>
          </p:cNvSpPr>
          <p:nvPr>
            <p:ph type="sldNum" sz="quarter" idx="12"/>
          </p:nvPr>
        </p:nvSpPr>
        <p:spPr/>
        <p:txBody>
          <a:bodyPr>
            <a:normAutofit fontScale="85000" lnSpcReduction="20000"/>
          </a:bodyPr>
          <a:lstStyle/>
          <a:p>
            <a:pPr>
              <a:defRPr/>
            </a:pPr>
            <a:fld id="{21D17621-EBFF-4405-8E55-3AC044FDE720}" type="slidenum">
              <a:rPr lang="en-US" smtClean="0"/>
              <a:pPr>
                <a:defRPr/>
              </a:pPr>
              <a:t>13</a:t>
            </a:fld>
            <a:endParaRPr lang="en-US"/>
          </a:p>
        </p:txBody>
      </p:sp>
    </p:spTree>
    <p:extLst>
      <p:ext uri="{BB962C8B-B14F-4D97-AF65-F5344CB8AC3E}">
        <p14:creationId xmlns:p14="http://schemas.microsoft.com/office/powerpoint/2010/main" val="1423703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4A66698-94E6-0C32-7F39-4FC9D66FA161}"/>
              </a:ext>
            </a:extLst>
          </p:cNvPr>
          <p:cNvSpPr>
            <a:spLocks noGrp="1"/>
          </p:cNvSpPr>
          <p:nvPr>
            <p:ph type="title"/>
          </p:nvPr>
        </p:nvSpPr>
        <p:spPr/>
        <p:txBody>
          <a:bodyPr/>
          <a:lstStyle/>
          <a:p>
            <a:r>
              <a:rPr lang="en-US" b="1" dirty="0">
                <a:solidFill>
                  <a:srgbClr val="7030A0"/>
                </a:solidFill>
              </a:rPr>
              <a:t>Software components</a:t>
            </a:r>
            <a:endParaRPr lang="en-IN" b="1" dirty="0">
              <a:solidFill>
                <a:srgbClr val="7030A0"/>
              </a:solidFill>
            </a:endParaRPr>
          </a:p>
        </p:txBody>
      </p:sp>
      <p:pic>
        <p:nvPicPr>
          <p:cNvPr id="6" name="Content Placeholder 5">
            <a:extLst>
              <a:ext uri="{FF2B5EF4-FFF2-40B4-BE49-F238E27FC236}">
                <a16:creationId xmlns:a16="http://schemas.microsoft.com/office/drawing/2014/main" id="{75D4FC06-6D91-D2A7-6778-6841099D065F}"/>
              </a:ext>
            </a:extLst>
          </p:cNvPr>
          <p:cNvPicPr>
            <a:picLocks noGrp="1" noChangeAspect="1"/>
          </p:cNvPicPr>
          <p:nvPr>
            <p:ph sz="quarter" idx="1"/>
          </p:nvPr>
        </p:nvPicPr>
        <p:blipFill>
          <a:blip r:embed="rId2"/>
          <a:stretch>
            <a:fillRect/>
          </a:stretch>
        </p:blipFill>
        <p:spPr>
          <a:xfrm>
            <a:off x="612648" y="1665514"/>
            <a:ext cx="7921752" cy="4495800"/>
          </a:xfrm>
          <a:prstGeom prst="rect">
            <a:avLst/>
          </a:prstGeom>
        </p:spPr>
      </p:pic>
      <p:sp>
        <p:nvSpPr>
          <p:cNvPr id="4" name="Date Placeholder 3">
            <a:extLst>
              <a:ext uri="{FF2B5EF4-FFF2-40B4-BE49-F238E27FC236}">
                <a16:creationId xmlns:a16="http://schemas.microsoft.com/office/drawing/2014/main" id="{A3B8FEAF-F672-5A31-745B-264EE818E0D6}"/>
              </a:ext>
            </a:extLst>
          </p:cNvPr>
          <p:cNvSpPr>
            <a:spLocks noGrp="1"/>
          </p:cNvSpPr>
          <p:nvPr>
            <p:ph type="dt" sz="half" idx="10"/>
          </p:nvPr>
        </p:nvSpPr>
        <p:spPr/>
        <p:txBody>
          <a:bodyPr/>
          <a:lstStyle/>
          <a:p>
            <a:pPr>
              <a:defRPr/>
            </a:pPr>
            <a:fld id="{45741A33-6B30-491F-99DC-FDD968B6311C}" type="datetime1">
              <a:rPr lang="en-US" smtClean="0"/>
              <a:pPr>
                <a:defRPr/>
              </a:pPr>
              <a:t>3/30/2023</a:t>
            </a:fld>
            <a:endParaRPr lang="en-US"/>
          </a:p>
        </p:txBody>
      </p:sp>
      <p:sp>
        <p:nvSpPr>
          <p:cNvPr id="5" name="Slide Number Placeholder 4">
            <a:extLst>
              <a:ext uri="{FF2B5EF4-FFF2-40B4-BE49-F238E27FC236}">
                <a16:creationId xmlns:a16="http://schemas.microsoft.com/office/drawing/2014/main" id="{FE12ADD7-B72E-3B76-02E4-06590A0A62F4}"/>
              </a:ext>
            </a:extLst>
          </p:cNvPr>
          <p:cNvSpPr>
            <a:spLocks noGrp="1"/>
          </p:cNvSpPr>
          <p:nvPr>
            <p:ph type="sldNum" sz="quarter" idx="12"/>
          </p:nvPr>
        </p:nvSpPr>
        <p:spPr/>
        <p:txBody>
          <a:bodyPr>
            <a:normAutofit fontScale="85000" lnSpcReduction="20000"/>
          </a:bodyPr>
          <a:lstStyle/>
          <a:p>
            <a:pPr>
              <a:defRPr/>
            </a:pPr>
            <a:fld id="{21D17621-EBFF-4405-8E55-3AC044FDE720}" type="slidenum">
              <a:rPr lang="en-US" smtClean="0"/>
              <a:pPr>
                <a:defRPr/>
              </a:pPr>
              <a:t>14</a:t>
            </a:fld>
            <a:endParaRPr lang="en-US"/>
          </a:p>
        </p:txBody>
      </p:sp>
      <p:sp>
        <p:nvSpPr>
          <p:cNvPr id="7" name="TextBox 6">
            <a:extLst>
              <a:ext uri="{FF2B5EF4-FFF2-40B4-BE49-F238E27FC236}">
                <a16:creationId xmlns:a16="http://schemas.microsoft.com/office/drawing/2014/main" id="{217746F9-C440-4926-4982-4250D5BD6513}"/>
              </a:ext>
            </a:extLst>
          </p:cNvPr>
          <p:cNvSpPr txBox="1"/>
          <p:nvPr/>
        </p:nvSpPr>
        <p:spPr>
          <a:xfrm>
            <a:off x="3355848" y="6072516"/>
            <a:ext cx="26670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Fig.5 Arduino UNO</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5938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29DB8B-6FC6-F8D7-BFD2-27DD2384AF3C}"/>
              </a:ext>
            </a:extLst>
          </p:cNvPr>
          <p:cNvSpPr>
            <a:spLocks noGrp="1"/>
          </p:cNvSpPr>
          <p:nvPr>
            <p:ph sz="quarter" idx="1"/>
          </p:nvPr>
        </p:nvSpPr>
        <p:spPr>
          <a:xfrm>
            <a:off x="612648" y="1600200"/>
            <a:ext cx="8153400" cy="5059362"/>
          </a:xfrm>
        </p:spPr>
        <p:txBody>
          <a:bodyPr/>
          <a:lstStyle/>
          <a:p>
            <a:pPr algn="just">
              <a:lnSpc>
                <a:spcPct val="115000"/>
              </a:lnSpc>
              <a:spcBef>
                <a:spcPts val="1000"/>
              </a:spcBef>
              <a:buFont typeface="Wingdings" panose="05000000000000000000" pitchFamily="2" charset="2"/>
              <a:buChar char="Ø"/>
            </a:pPr>
            <a:r>
              <a:rPr lang="id-ID" sz="2400" b="1"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Specifications</a:t>
            </a:r>
            <a:r>
              <a:rPr lang="id-ID" sz="2400" b="1" i="0" spc="-1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2400" b="1"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of</a:t>
            </a:r>
            <a:r>
              <a:rPr lang="id-ID" sz="2400" b="1" i="0" spc="-2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2400" b="1"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Arduino</a:t>
            </a:r>
            <a:endParaRPr lang="en-IN" sz="2400" b="1" i="1" dirty="0">
              <a:solidFill>
                <a:srgbClr val="4F81BD"/>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15000"/>
              </a:lnSpc>
              <a:spcBef>
                <a:spcPts val="765"/>
              </a:spcBef>
              <a:spcAft>
                <a:spcPts val="1000"/>
              </a:spcAft>
              <a:buSzPct val="70000"/>
              <a:buFont typeface="Wingdings" panose="05000000000000000000" pitchFamily="2" charset="2"/>
              <a:buChar char="§"/>
              <a:tabLst>
                <a:tab pos="711200" algn="l"/>
                <a:tab pos="711835" algn="l"/>
              </a:tabLst>
            </a:pPr>
            <a:r>
              <a:rPr lang="id-ID" sz="2200" dirty="0">
                <a:effectLst/>
                <a:latin typeface="Times New Roman" panose="02020603050405020304" pitchFamily="18" charset="0"/>
                <a:ea typeface="Symbol" panose="05050102010706020507" pitchFamily="18" charset="2"/>
                <a:cs typeface="Times New Roman" panose="02020603050405020304" pitchFamily="18" charset="0"/>
              </a:rPr>
              <a:t>The</a:t>
            </a:r>
            <a:r>
              <a:rPr lang="id-ID" sz="2200" spc="-25"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operating</a:t>
            </a:r>
            <a:r>
              <a:rPr lang="id-ID" sz="22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voltage is</a:t>
            </a:r>
            <a:r>
              <a:rPr lang="id-ID" sz="2200" spc="-25"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5V.</a:t>
            </a:r>
            <a:endParaRPr lang="en-IN" sz="2200" dirty="0">
              <a:effectLst/>
              <a:latin typeface="Times New Roman" panose="02020603050405020304" pitchFamily="18" charset="0"/>
              <a:ea typeface="Symbol" panose="05050102010706020507" pitchFamily="18" charset="2"/>
              <a:cs typeface="Times New Roman" panose="02020603050405020304" pitchFamily="18" charset="0"/>
            </a:endParaRPr>
          </a:p>
          <a:p>
            <a:pPr algn="just">
              <a:lnSpc>
                <a:spcPct val="115000"/>
              </a:lnSpc>
              <a:spcBef>
                <a:spcPts val="690"/>
              </a:spcBef>
              <a:spcAft>
                <a:spcPts val="1000"/>
              </a:spcAft>
              <a:buSzPct val="70000"/>
              <a:buFont typeface="Wingdings" panose="05000000000000000000" pitchFamily="2" charset="2"/>
              <a:buChar char="§"/>
              <a:tabLst>
                <a:tab pos="711200" algn="l"/>
                <a:tab pos="711835" algn="l"/>
              </a:tabLst>
            </a:pPr>
            <a:r>
              <a:rPr lang="id-ID" sz="2200" dirty="0">
                <a:effectLst/>
                <a:latin typeface="Times New Roman" panose="02020603050405020304" pitchFamily="18" charset="0"/>
                <a:ea typeface="Symbol" panose="05050102010706020507" pitchFamily="18" charset="2"/>
                <a:cs typeface="Times New Roman" panose="02020603050405020304" pitchFamily="18" charset="0"/>
              </a:rPr>
              <a:t>The</a:t>
            </a:r>
            <a:r>
              <a:rPr lang="id-ID" sz="2200" spc="-15"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recommended</a:t>
            </a:r>
            <a:r>
              <a:rPr lang="id-ID" sz="2200" spc="15"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input</a:t>
            </a:r>
            <a:r>
              <a:rPr lang="id-ID" sz="2200" spc="20"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voltage</a:t>
            </a:r>
            <a:r>
              <a:rPr lang="id-ID" sz="2200" spc="-10"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will</a:t>
            </a:r>
            <a:r>
              <a:rPr lang="id-ID" sz="2200" spc="-50"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range</a:t>
            </a:r>
            <a:r>
              <a:rPr lang="id-ID" sz="2200" spc="15"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from</a:t>
            </a:r>
            <a:r>
              <a:rPr lang="id-ID" sz="2200" spc="-50"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7</a:t>
            </a:r>
            <a:r>
              <a:rPr lang="en-IN" sz="2200" dirty="0">
                <a:effectLst/>
                <a:latin typeface="Times New Roman" panose="02020603050405020304" pitchFamily="18" charset="0"/>
                <a:ea typeface="Symbol" panose="05050102010706020507" pitchFamily="18" charset="2"/>
                <a:cs typeface="Times New Roman" panose="02020603050405020304" pitchFamily="18" charset="0"/>
              </a:rPr>
              <a:t>V</a:t>
            </a:r>
            <a:r>
              <a:rPr lang="id-ID" sz="2200" spc="-30"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to</a:t>
            </a:r>
            <a:r>
              <a:rPr lang="id-ID" sz="2200" spc="20"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12V.</a:t>
            </a:r>
            <a:endParaRPr lang="en-IN" sz="2200" dirty="0">
              <a:effectLst/>
              <a:latin typeface="Times New Roman" panose="02020603050405020304" pitchFamily="18" charset="0"/>
              <a:ea typeface="Symbol" panose="05050102010706020507" pitchFamily="18" charset="2"/>
              <a:cs typeface="Times New Roman" panose="02020603050405020304" pitchFamily="18" charset="0"/>
            </a:endParaRPr>
          </a:p>
          <a:p>
            <a:pPr algn="just">
              <a:lnSpc>
                <a:spcPct val="115000"/>
              </a:lnSpc>
              <a:spcBef>
                <a:spcPts val="695"/>
              </a:spcBef>
              <a:spcAft>
                <a:spcPts val="1000"/>
              </a:spcAft>
              <a:buSzPct val="70000"/>
              <a:buFont typeface="Wingdings" panose="05000000000000000000" pitchFamily="2" charset="2"/>
              <a:buChar char="§"/>
              <a:tabLst>
                <a:tab pos="711200" algn="l"/>
                <a:tab pos="711835" algn="l"/>
              </a:tabLst>
            </a:pPr>
            <a:r>
              <a:rPr lang="id-ID" sz="2200" dirty="0">
                <a:effectLst/>
                <a:latin typeface="Times New Roman" panose="02020603050405020304" pitchFamily="18" charset="0"/>
                <a:ea typeface="Symbol" panose="05050102010706020507" pitchFamily="18" charset="2"/>
                <a:cs typeface="Times New Roman" panose="02020603050405020304" pitchFamily="18" charset="0"/>
              </a:rPr>
              <a:t>The</a:t>
            </a:r>
            <a:r>
              <a:rPr lang="id-ID" sz="2200" spc="10"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input</a:t>
            </a:r>
            <a:r>
              <a:rPr lang="id-ID" sz="2200" spc="15"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voltage</a:t>
            </a:r>
            <a:r>
              <a:rPr lang="id-ID" sz="2200" spc="-10"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ranges from</a:t>
            </a:r>
            <a:r>
              <a:rPr lang="id-ID" sz="2200" spc="-45"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6</a:t>
            </a:r>
            <a:r>
              <a:rPr lang="en-IN" sz="2200" dirty="0">
                <a:effectLst/>
                <a:latin typeface="Times New Roman" panose="02020603050405020304" pitchFamily="18" charset="0"/>
                <a:ea typeface="Symbol" panose="05050102010706020507" pitchFamily="18" charset="2"/>
                <a:cs typeface="Times New Roman" panose="02020603050405020304" pitchFamily="18" charset="0"/>
              </a:rPr>
              <a:t>V</a:t>
            </a:r>
            <a:r>
              <a:rPr lang="id-ID" sz="2200" spc="-35"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to</a:t>
            </a:r>
            <a:r>
              <a:rPr lang="id-ID" sz="2200" spc="20"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20V.</a:t>
            </a:r>
            <a:endParaRPr lang="en-IN" sz="2200" dirty="0">
              <a:effectLst/>
              <a:latin typeface="Times New Roman" panose="02020603050405020304" pitchFamily="18" charset="0"/>
              <a:ea typeface="Symbol" panose="05050102010706020507" pitchFamily="18" charset="2"/>
              <a:cs typeface="Times New Roman" panose="02020603050405020304" pitchFamily="18" charset="0"/>
            </a:endParaRPr>
          </a:p>
          <a:p>
            <a:pPr algn="just">
              <a:lnSpc>
                <a:spcPct val="115000"/>
              </a:lnSpc>
              <a:spcBef>
                <a:spcPts val="690"/>
              </a:spcBef>
              <a:spcAft>
                <a:spcPts val="1000"/>
              </a:spcAft>
              <a:buSzPct val="70000"/>
              <a:buFont typeface="Wingdings" panose="05000000000000000000" pitchFamily="2" charset="2"/>
              <a:buChar char="§"/>
              <a:tabLst>
                <a:tab pos="711200" algn="l"/>
                <a:tab pos="711835" algn="l"/>
              </a:tabLst>
            </a:pPr>
            <a:r>
              <a:rPr lang="id-ID" sz="2200" dirty="0">
                <a:effectLst/>
                <a:latin typeface="Times New Roman" panose="02020603050405020304" pitchFamily="18" charset="0"/>
                <a:ea typeface="Symbol" panose="05050102010706020507" pitchFamily="18" charset="2"/>
                <a:cs typeface="Times New Roman" panose="02020603050405020304" pitchFamily="18" charset="0"/>
              </a:rPr>
              <a:t>Digital</a:t>
            </a:r>
            <a:r>
              <a:rPr lang="id-ID" sz="2200" spc="-25"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input/output pins</a:t>
            </a:r>
            <a:r>
              <a:rPr lang="id-ID" sz="2200" spc="-10"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are 14.</a:t>
            </a:r>
            <a:endParaRPr lang="en-IN" sz="2200" dirty="0">
              <a:effectLst/>
              <a:latin typeface="Times New Roman" panose="02020603050405020304" pitchFamily="18" charset="0"/>
              <a:ea typeface="Symbol" panose="05050102010706020507" pitchFamily="18" charset="2"/>
              <a:cs typeface="Times New Roman" panose="02020603050405020304" pitchFamily="18" charset="0"/>
            </a:endParaRPr>
          </a:p>
          <a:p>
            <a:pPr algn="just">
              <a:lnSpc>
                <a:spcPct val="115000"/>
              </a:lnSpc>
              <a:spcBef>
                <a:spcPts val="685"/>
              </a:spcBef>
              <a:spcAft>
                <a:spcPts val="1000"/>
              </a:spcAft>
              <a:buSzPct val="70000"/>
              <a:buFont typeface="Wingdings" panose="05000000000000000000" pitchFamily="2" charset="2"/>
              <a:buChar char="§"/>
              <a:tabLst>
                <a:tab pos="711200" algn="l"/>
                <a:tab pos="711835" algn="l"/>
              </a:tabLst>
            </a:pPr>
            <a:r>
              <a:rPr lang="id-ID" sz="2200" dirty="0">
                <a:effectLst/>
                <a:latin typeface="Times New Roman" panose="02020603050405020304" pitchFamily="18" charset="0"/>
                <a:ea typeface="Symbol" panose="05050102010706020507" pitchFamily="18" charset="2"/>
                <a:cs typeface="Times New Roman" panose="02020603050405020304" pitchFamily="18" charset="0"/>
              </a:rPr>
              <a:t>Analog</a:t>
            </a:r>
            <a:r>
              <a:rPr lang="id-ID" sz="22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i/p</a:t>
            </a:r>
            <a:r>
              <a:rPr lang="id-ID" sz="22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pins</a:t>
            </a:r>
            <a:r>
              <a:rPr lang="id-ID" sz="2200" spc="-20"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are</a:t>
            </a:r>
            <a:r>
              <a:rPr lang="id-ID" sz="2200" spc="-15"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6.</a:t>
            </a:r>
            <a:endParaRPr lang="en-IN" sz="2200" dirty="0">
              <a:effectLst/>
              <a:latin typeface="Times New Roman" panose="02020603050405020304" pitchFamily="18" charset="0"/>
              <a:ea typeface="Symbol" panose="05050102010706020507" pitchFamily="18" charset="2"/>
              <a:cs typeface="Times New Roman" panose="02020603050405020304" pitchFamily="18" charset="0"/>
            </a:endParaRPr>
          </a:p>
          <a:p>
            <a:pPr algn="just">
              <a:lnSpc>
                <a:spcPct val="115000"/>
              </a:lnSpc>
              <a:spcBef>
                <a:spcPts val="690"/>
              </a:spcBef>
              <a:spcAft>
                <a:spcPts val="1000"/>
              </a:spcAft>
              <a:buSzPct val="70000"/>
              <a:buFont typeface="Wingdings" panose="05000000000000000000" pitchFamily="2" charset="2"/>
              <a:buChar char="§"/>
              <a:tabLst>
                <a:tab pos="711200" algn="l"/>
                <a:tab pos="711835" algn="l"/>
              </a:tabLst>
            </a:pPr>
            <a:r>
              <a:rPr lang="id-ID" sz="2200" dirty="0">
                <a:effectLst/>
                <a:latin typeface="Times New Roman" panose="02020603050405020304" pitchFamily="18" charset="0"/>
                <a:ea typeface="Symbol" panose="05050102010706020507" pitchFamily="18" charset="2"/>
                <a:cs typeface="Times New Roman" panose="02020603050405020304" pitchFamily="18" charset="0"/>
              </a:rPr>
              <a:t>DC</a:t>
            </a:r>
            <a:r>
              <a:rPr lang="id-ID" sz="2200" spc="-25"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Current</a:t>
            </a:r>
            <a:r>
              <a:rPr lang="id-ID" sz="2200" spc="15"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for</a:t>
            </a:r>
            <a:r>
              <a:rPr lang="id-ID" sz="22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each</a:t>
            </a:r>
            <a:r>
              <a:rPr lang="id-ID" sz="2200" spc="-10"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input/output</a:t>
            </a:r>
            <a:r>
              <a:rPr lang="id-ID" sz="2200" spc="-15"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pin</a:t>
            </a:r>
            <a:r>
              <a:rPr lang="id-ID" sz="2200" spc="-10"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is</a:t>
            </a:r>
            <a:r>
              <a:rPr lang="id-ID" sz="2200" spc="-20"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40</a:t>
            </a:r>
            <a:r>
              <a:rPr lang="id-ID" sz="2200" spc="10"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mA.</a:t>
            </a:r>
            <a:endParaRPr lang="en-IN" sz="2200" dirty="0">
              <a:effectLst/>
              <a:latin typeface="Times New Roman" panose="02020603050405020304" pitchFamily="18" charset="0"/>
              <a:ea typeface="Symbol" panose="05050102010706020507" pitchFamily="18" charset="2"/>
              <a:cs typeface="Times New Roman" panose="02020603050405020304" pitchFamily="18" charset="0"/>
            </a:endParaRPr>
          </a:p>
          <a:p>
            <a:pPr algn="just">
              <a:lnSpc>
                <a:spcPct val="115000"/>
              </a:lnSpc>
              <a:spcBef>
                <a:spcPts val="670"/>
              </a:spcBef>
              <a:spcAft>
                <a:spcPts val="1000"/>
              </a:spcAft>
              <a:buSzPct val="70000"/>
              <a:buFont typeface="Wingdings" panose="05000000000000000000" pitchFamily="2" charset="2"/>
              <a:buChar char="§"/>
              <a:tabLst>
                <a:tab pos="711200" algn="l"/>
                <a:tab pos="711835" algn="l"/>
              </a:tabLst>
            </a:pPr>
            <a:r>
              <a:rPr lang="id-ID" sz="2200" dirty="0">
                <a:effectLst/>
                <a:latin typeface="Times New Roman" panose="02020603050405020304" pitchFamily="18" charset="0"/>
                <a:ea typeface="Symbol" panose="05050102010706020507" pitchFamily="18" charset="2"/>
                <a:cs typeface="Times New Roman" panose="02020603050405020304" pitchFamily="18" charset="0"/>
              </a:rPr>
              <a:t>DC</a:t>
            </a:r>
            <a:r>
              <a:rPr lang="id-ID" sz="2200" spc="-20"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Current</a:t>
            </a:r>
            <a:r>
              <a:rPr lang="id-ID" sz="2200" spc="10"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for</a:t>
            </a:r>
            <a:r>
              <a:rPr lang="id-ID" sz="2200" spc="-5"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3.3V</a:t>
            </a:r>
            <a:r>
              <a:rPr lang="id-ID" sz="2200" spc="-15"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Pin</a:t>
            </a:r>
            <a:r>
              <a:rPr lang="id-ID" sz="2200" spc="10"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is</a:t>
            </a:r>
            <a:r>
              <a:rPr lang="id-ID" sz="2200" spc="-20"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50</a:t>
            </a:r>
            <a:r>
              <a:rPr lang="id-ID" sz="2200" spc="-10"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mA.</a:t>
            </a:r>
            <a:endParaRPr lang="en-IN" sz="2200" dirty="0">
              <a:effectLst/>
              <a:latin typeface="Times New Roman" panose="02020603050405020304" pitchFamily="18" charset="0"/>
              <a:ea typeface="Symbol" panose="05050102010706020507" pitchFamily="18" charset="2"/>
              <a:cs typeface="Times New Roman" panose="02020603050405020304" pitchFamily="18" charset="0"/>
            </a:endParaRPr>
          </a:p>
          <a:p>
            <a:pPr algn="just">
              <a:lnSpc>
                <a:spcPct val="115000"/>
              </a:lnSpc>
              <a:spcBef>
                <a:spcPts val="670"/>
              </a:spcBef>
              <a:spcAft>
                <a:spcPts val="1000"/>
              </a:spcAft>
              <a:buSzPct val="70000"/>
              <a:buFont typeface="Wingdings" panose="05000000000000000000" pitchFamily="2" charset="2"/>
              <a:buChar char="§"/>
              <a:tabLst>
                <a:tab pos="711200" algn="l"/>
                <a:tab pos="711835" algn="l"/>
              </a:tabLst>
            </a:pPr>
            <a:r>
              <a:rPr lang="id-ID" sz="2200" dirty="0">
                <a:effectLst/>
                <a:latin typeface="Times New Roman" panose="02020603050405020304" pitchFamily="18" charset="0"/>
                <a:ea typeface="Symbol" panose="05050102010706020507" pitchFamily="18" charset="2"/>
                <a:cs typeface="Times New Roman" panose="02020603050405020304" pitchFamily="18" charset="0"/>
              </a:rPr>
              <a:t>Flash</a:t>
            </a:r>
            <a:r>
              <a:rPr lang="id-ID" sz="2200" spc="-35"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Memory</a:t>
            </a:r>
            <a:r>
              <a:rPr lang="id-ID" sz="2200" spc="-30"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is</a:t>
            </a:r>
            <a:r>
              <a:rPr lang="id-ID" sz="2200" spc="-15"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32</a:t>
            </a:r>
            <a:r>
              <a:rPr lang="id-ID" sz="2200" spc="15" dirty="0">
                <a:effectLst/>
                <a:latin typeface="Times New Roman" panose="02020603050405020304" pitchFamily="18" charset="0"/>
                <a:ea typeface="Symbol" panose="05050102010706020507" pitchFamily="18" charset="2"/>
                <a:cs typeface="Times New Roman" panose="02020603050405020304" pitchFamily="18" charset="0"/>
              </a:rPr>
              <a:t> </a:t>
            </a:r>
            <a:r>
              <a:rPr lang="id-ID" sz="2200" dirty="0">
                <a:effectLst/>
                <a:latin typeface="Times New Roman" panose="02020603050405020304" pitchFamily="18" charset="0"/>
                <a:ea typeface="Symbol" panose="05050102010706020507" pitchFamily="18" charset="2"/>
                <a:cs typeface="Times New Roman" panose="02020603050405020304" pitchFamily="18" charset="0"/>
              </a:rPr>
              <a:t>KB.</a:t>
            </a:r>
            <a:endParaRPr lang="en-IN" sz="2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DDCE537C-B2F7-0AFC-C5DC-280A9F46C919}"/>
              </a:ext>
            </a:extLst>
          </p:cNvPr>
          <p:cNvSpPr>
            <a:spLocks noGrp="1"/>
          </p:cNvSpPr>
          <p:nvPr>
            <p:ph type="dt" sz="half" idx="10"/>
          </p:nvPr>
        </p:nvSpPr>
        <p:spPr>
          <a:xfrm>
            <a:off x="7197852" y="6346370"/>
            <a:ext cx="2667000" cy="365125"/>
          </a:xfrm>
        </p:spPr>
        <p:txBody>
          <a:bodyPr/>
          <a:lstStyle/>
          <a:p>
            <a:pPr>
              <a:defRPr/>
            </a:pPr>
            <a:fld id="{45741A33-6B30-491F-99DC-FDD968B6311C}" type="datetime1">
              <a:rPr lang="en-US" smtClean="0"/>
              <a:pPr>
                <a:defRPr/>
              </a:pPr>
              <a:t>3/30/2023</a:t>
            </a:fld>
            <a:endParaRPr lang="en-US"/>
          </a:p>
        </p:txBody>
      </p:sp>
      <p:sp>
        <p:nvSpPr>
          <p:cNvPr id="5" name="Slide Number Placeholder 4">
            <a:extLst>
              <a:ext uri="{FF2B5EF4-FFF2-40B4-BE49-F238E27FC236}">
                <a16:creationId xmlns:a16="http://schemas.microsoft.com/office/drawing/2014/main" id="{75DC46C6-8C2C-B1AC-A62D-C9C3B97AAE59}"/>
              </a:ext>
            </a:extLst>
          </p:cNvPr>
          <p:cNvSpPr>
            <a:spLocks noGrp="1"/>
          </p:cNvSpPr>
          <p:nvPr>
            <p:ph type="sldNum" sz="quarter" idx="12"/>
          </p:nvPr>
        </p:nvSpPr>
        <p:spPr/>
        <p:txBody>
          <a:bodyPr>
            <a:normAutofit fontScale="85000" lnSpcReduction="20000"/>
          </a:bodyPr>
          <a:lstStyle/>
          <a:p>
            <a:pPr>
              <a:defRPr/>
            </a:pPr>
            <a:fld id="{21D17621-EBFF-4405-8E55-3AC044FDE720}" type="slidenum">
              <a:rPr lang="en-US" smtClean="0"/>
              <a:pPr>
                <a:defRPr/>
              </a:pPr>
              <a:t>15</a:t>
            </a:fld>
            <a:endParaRPr lang="en-US"/>
          </a:p>
        </p:txBody>
      </p:sp>
    </p:spTree>
    <p:extLst>
      <p:ext uri="{BB962C8B-B14F-4D97-AF65-F5344CB8AC3E}">
        <p14:creationId xmlns:p14="http://schemas.microsoft.com/office/powerpoint/2010/main" val="251164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DCCD2A6-301B-375D-BCD1-D6CB7BA971AA}"/>
              </a:ext>
            </a:extLst>
          </p:cNvPr>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r="4110"/>
          <a:stretch/>
        </p:blipFill>
        <p:spPr>
          <a:xfrm>
            <a:off x="1905000" y="1549884"/>
            <a:ext cx="5334000" cy="4495800"/>
          </a:xfrm>
        </p:spPr>
      </p:pic>
      <p:sp>
        <p:nvSpPr>
          <p:cNvPr id="4" name="Date Placeholder 3">
            <a:extLst>
              <a:ext uri="{FF2B5EF4-FFF2-40B4-BE49-F238E27FC236}">
                <a16:creationId xmlns:a16="http://schemas.microsoft.com/office/drawing/2014/main" id="{E4F022EB-1191-F920-5276-345E7C49636F}"/>
              </a:ext>
            </a:extLst>
          </p:cNvPr>
          <p:cNvSpPr>
            <a:spLocks noGrp="1"/>
          </p:cNvSpPr>
          <p:nvPr>
            <p:ph type="dt" sz="half" idx="10"/>
          </p:nvPr>
        </p:nvSpPr>
        <p:spPr>
          <a:xfrm>
            <a:off x="6934200" y="6248400"/>
            <a:ext cx="2667000" cy="365125"/>
          </a:xfrm>
        </p:spPr>
        <p:txBody>
          <a:bodyPr/>
          <a:lstStyle/>
          <a:p>
            <a:pPr>
              <a:defRPr/>
            </a:pPr>
            <a:fld id="{45741A33-6B30-491F-99DC-FDD968B6311C}" type="datetime1">
              <a:rPr lang="en-US" smtClean="0"/>
              <a:pPr>
                <a:defRPr/>
              </a:pPr>
              <a:t>3/30/2023</a:t>
            </a:fld>
            <a:endParaRPr lang="en-US"/>
          </a:p>
        </p:txBody>
      </p:sp>
      <p:sp>
        <p:nvSpPr>
          <p:cNvPr id="5" name="Slide Number Placeholder 4">
            <a:extLst>
              <a:ext uri="{FF2B5EF4-FFF2-40B4-BE49-F238E27FC236}">
                <a16:creationId xmlns:a16="http://schemas.microsoft.com/office/drawing/2014/main" id="{01F25FA8-4C15-FEF6-42DA-E59B3FC44584}"/>
              </a:ext>
            </a:extLst>
          </p:cNvPr>
          <p:cNvSpPr>
            <a:spLocks noGrp="1"/>
          </p:cNvSpPr>
          <p:nvPr>
            <p:ph type="sldNum" sz="quarter" idx="12"/>
          </p:nvPr>
        </p:nvSpPr>
        <p:spPr/>
        <p:txBody>
          <a:bodyPr>
            <a:normAutofit fontScale="85000" lnSpcReduction="20000"/>
          </a:bodyPr>
          <a:lstStyle/>
          <a:p>
            <a:pPr>
              <a:defRPr/>
            </a:pPr>
            <a:fld id="{21D17621-EBFF-4405-8E55-3AC044FDE720}" type="slidenum">
              <a:rPr lang="en-US" smtClean="0"/>
              <a:pPr>
                <a:defRPr/>
              </a:pPr>
              <a:t>16</a:t>
            </a:fld>
            <a:endParaRPr lang="en-US"/>
          </a:p>
        </p:txBody>
      </p:sp>
      <p:sp>
        <p:nvSpPr>
          <p:cNvPr id="8" name="TextBox 7">
            <a:extLst>
              <a:ext uri="{FF2B5EF4-FFF2-40B4-BE49-F238E27FC236}">
                <a16:creationId xmlns:a16="http://schemas.microsoft.com/office/drawing/2014/main" id="{8FED1F57-1712-E33B-11A9-F7CB11E4C28E}"/>
              </a:ext>
            </a:extLst>
          </p:cNvPr>
          <p:cNvSpPr txBox="1"/>
          <p:nvPr/>
        </p:nvSpPr>
        <p:spPr>
          <a:xfrm>
            <a:off x="2819400" y="5845629"/>
            <a:ext cx="403860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Fig.6 Node </a:t>
            </a:r>
            <a:r>
              <a:rPr lang="en-US" sz="2000" dirty="0" err="1">
                <a:latin typeface="Times New Roman" panose="02020603050405020304" pitchFamily="18" charset="0"/>
                <a:cs typeface="Times New Roman" panose="02020603050405020304" pitchFamily="18" charset="0"/>
              </a:rPr>
              <a:t>MCU_car</a:t>
            </a:r>
            <a:r>
              <a:rPr lang="en-US" sz="2000" dirty="0">
                <a:latin typeface="Times New Roman" panose="02020603050405020304" pitchFamily="18" charset="0"/>
                <a:cs typeface="Times New Roman" panose="02020603050405020304" pitchFamily="18" charset="0"/>
              </a:rPr>
              <a:t> software</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3988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A890BA-F392-F704-A2B0-CE5BC7117D43}"/>
              </a:ext>
            </a:extLst>
          </p:cNvPr>
          <p:cNvSpPr>
            <a:spLocks noGrp="1"/>
          </p:cNvSpPr>
          <p:nvPr>
            <p:ph type="dt" sz="half" idx="10"/>
          </p:nvPr>
        </p:nvSpPr>
        <p:spPr/>
        <p:txBody>
          <a:bodyPr/>
          <a:lstStyle/>
          <a:p>
            <a:pPr>
              <a:defRPr/>
            </a:pPr>
            <a:fld id="{FC777737-2F97-4883-95AC-B2F3B40E3323}" type="datetime1">
              <a:rPr lang="en-US" smtClean="0"/>
              <a:pPr>
                <a:defRPr/>
              </a:pPr>
              <a:t>3/30/2023</a:t>
            </a:fld>
            <a:endParaRPr lang="en-US"/>
          </a:p>
        </p:txBody>
      </p:sp>
      <p:sp>
        <p:nvSpPr>
          <p:cNvPr id="3" name="Slide Number Placeholder 2">
            <a:extLst>
              <a:ext uri="{FF2B5EF4-FFF2-40B4-BE49-F238E27FC236}">
                <a16:creationId xmlns:a16="http://schemas.microsoft.com/office/drawing/2014/main" id="{AD6F0ABD-63AF-5A3F-2BF5-F6D82391C541}"/>
              </a:ext>
            </a:extLst>
          </p:cNvPr>
          <p:cNvSpPr>
            <a:spLocks noGrp="1"/>
          </p:cNvSpPr>
          <p:nvPr>
            <p:ph type="sldNum" sz="quarter" idx="12"/>
          </p:nvPr>
        </p:nvSpPr>
        <p:spPr/>
        <p:txBody>
          <a:bodyPr/>
          <a:lstStyle/>
          <a:p>
            <a:pPr>
              <a:defRPr/>
            </a:pPr>
            <a:fld id="{33EC2BC2-6904-4431-B5EB-C8E6B8A07F0D}" type="slidenum">
              <a:rPr lang="en-US" smtClean="0"/>
              <a:pPr>
                <a:defRPr/>
              </a:pPr>
              <a:t>17</a:t>
            </a:fld>
            <a:endParaRPr lang="en-US"/>
          </a:p>
        </p:txBody>
      </p:sp>
      <p:pic>
        <p:nvPicPr>
          <p:cNvPr id="4" name="Picture 3">
            <a:extLst>
              <a:ext uri="{FF2B5EF4-FFF2-40B4-BE49-F238E27FC236}">
                <a16:creationId xmlns:a16="http://schemas.microsoft.com/office/drawing/2014/main" id="{9AA2B5F9-2509-221C-6B1A-EA19372DA98A}"/>
              </a:ext>
            </a:extLst>
          </p:cNvPr>
          <p:cNvPicPr>
            <a:picLocks noChangeAspect="1"/>
          </p:cNvPicPr>
          <p:nvPr/>
        </p:nvPicPr>
        <p:blipFill rotWithShape="1">
          <a:blip r:embed="rId2">
            <a:extLst>
              <a:ext uri="{28A0092B-C50C-407E-A947-70E740481C1C}">
                <a14:useLocalDpi xmlns:a14="http://schemas.microsoft.com/office/drawing/2010/main" val="0"/>
              </a:ext>
            </a:extLst>
          </a:blip>
          <a:srcRect l="14216" t="3016" r="18253" b="9206"/>
          <a:stretch/>
        </p:blipFill>
        <p:spPr>
          <a:xfrm>
            <a:off x="4582886" y="304800"/>
            <a:ext cx="3886198" cy="5742262"/>
          </a:xfrm>
          <a:prstGeom prst="rect">
            <a:avLst/>
          </a:prstGeom>
        </p:spPr>
      </p:pic>
      <p:pic>
        <p:nvPicPr>
          <p:cNvPr id="5" name="Content Placeholder 6">
            <a:extLst>
              <a:ext uri="{FF2B5EF4-FFF2-40B4-BE49-F238E27FC236}">
                <a16:creationId xmlns:a16="http://schemas.microsoft.com/office/drawing/2014/main" id="{0427CF0F-5489-1F93-3842-FB0340F2A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29" y="838200"/>
            <a:ext cx="4174671" cy="2590800"/>
          </a:xfrm>
          <a:prstGeom prst="rect">
            <a:avLst/>
          </a:prstGeom>
        </p:spPr>
      </p:pic>
    </p:spTree>
    <p:extLst>
      <p:ext uri="{BB962C8B-B14F-4D97-AF65-F5344CB8AC3E}">
        <p14:creationId xmlns:p14="http://schemas.microsoft.com/office/powerpoint/2010/main" val="1359054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389D14-DCE0-9EBD-054D-28BE98473395}"/>
              </a:ext>
            </a:extLst>
          </p:cNvPr>
          <p:cNvSpPr>
            <a:spLocks noGrp="1"/>
          </p:cNvSpPr>
          <p:nvPr>
            <p:ph type="dt" sz="half" idx="10"/>
          </p:nvPr>
        </p:nvSpPr>
        <p:spPr/>
        <p:txBody>
          <a:bodyPr/>
          <a:lstStyle/>
          <a:p>
            <a:pPr>
              <a:defRPr/>
            </a:pPr>
            <a:fld id="{FC777737-2F97-4883-95AC-B2F3B40E3323}" type="datetime1">
              <a:rPr lang="en-US" smtClean="0"/>
              <a:pPr>
                <a:defRPr/>
              </a:pPr>
              <a:t>3/30/2023</a:t>
            </a:fld>
            <a:endParaRPr lang="en-US"/>
          </a:p>
        </p:txBody>
      </p:sp>
      <p:sp>
        <p:nvSpPr>
          <p:cNvPr id="3" name="Slide Number Placeholder 2">
            <a:extLst>
              <a:ext uri="{FF2B5EF4-FFF2-40B4-BE49-F238E27FC236}">
                <a16:creationId xmlns:a16="http://schemas.microsoft.com/office/drawing/2014/main" id="{EDEE1F36-4F0B-0858-5937-389CF8D6375D}"/>
              </a:ext>
            </a:extLst>
          </p:cNvPr>
          <p:cNvSpPr>
            <a:spLocks noGrp="1"/>
          </p:cNvSpPr>
          <p:nvPr>
            <p:ph type="sldNum" sz="quarter" idx="12"/>
          </p:nvPr>
        </p:nvSpPr>
        <p:spPr/>
        <p:txBody>
          <a:bodyPr/>
          <a:lstStyle/>
          <a:p>
            <a:pPr>
              <a:defRPr/>
            </a:pPr>
            <a:fld id="{33EC2BC2-6904-4431-B5EB-C8E6B8A07F0D}" type="slidenum">
              <a:rPr lang="en-US" smtClean="0"/>
              <a:pPr>
                <a:defRPr/>
              </a:pPr>
              <a:t>18</a:t>
            </a:fld>
            <a:endParaRPr lang="en-US"/>
          </a:p>
        </p:txBody>
      </p:sp>
      <p:pic>
        <p:nvPicPr>
          <p:cNvPr id="4" name="WhatsApp Video 2023-03-29 at 21.51.12">
            <a:hlinkClick r:id="" action="ppaction://media"/>
            <a:extLst>
              <a:ext uri="{FF2B5EF4-FFF2-40B4-BE49-F238E27FC236}">
                <a16:creationId xmlns:a16="http://schemas.microsoft.com/office/drawing/2014/main" id="{E9A85C9B-7DCF-C7B4-BA69-950181E1713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76400" y="179161"/>
            <a:ext cx="5416612" cy="5775325"/>
          </a:xfrm>
          <a:prstGeom prst="rect">
            <a:avLst/>
          </a:prstGeom>
        </p:spPr>
      </p:pic>
    </p:spTree>
    <p:extLst>
      <p:ext uri="{BB962C8B-B14F-4D97-AF65-F5344CB8AC3E}">
        <p14:creationId xmlns:p14="http://schemas.microsoft.com/office/powerpoint/2010/main" val="176820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9D515C-B8AF-AF12-4406-3034EE839C6B}"/>
              </a:ext>
            </a:extLst>
          </p:cNvPr>
          <p:cNvSpPr>
            <a:spLocks noGrp="1"/>
          </p:cNvSpPr>
          <p:nvPr>
            <p:ph type="dt" sz="half" idx="10"/>
          </p:nvPr>
        </p:nvSpPr>
        <p:spPr/>
        <p:txBody>
          <a:bodyPr/>
          <a:lstStyle/>
          <a:p>
            <a:pPr>
              <a:defRPr/>
            </a:pPr>
            <a:fld id="{FC777737-2F97-4883-95AC-B2F3B40E3323}" type="datetime1">
              <a:rPr lang="en-US" smtClean="0"/>
              <a:pPr>
                <a:defRPr/>
              </a:pPr>
              <a:t>3/30/2023</a:t>
            </a:fld>
            <a:endParaRPr lang="en-US"/>
          </a:p>
        </p:txBody>
      </p:sp>
      <p:sp>
        <p:nvSpPr>
          <p:cNvPr id="3" name="Slide Number Placeholder 2">
            <a:extLst>
              <a:ext uri="{FF2B5EF4-FFF2-40B4-BE49-F238E27FC236}">
                <a16:creationId xmlns:a16="http://schemas.microsoft.com/office/drawing/2014/main" id="{6194C04A-4196-17FC-A701-0F6073C0CFCE}"/>
              </a:ext>
            </a:extLst>
          </p:cNvPr>
          <p:cNvSpPr>
            <a:spLocks noGrp="1"/>
          </p:cNvSpPr>
          <p:nvPr>
            <p:ph type="sldNum" sz="quarter" idx="12"/>
          </p:nvPr>
        </p:nvSpPr>
        <p:spPr/>
        <p:txBody>
          <a:bodyPr/>
          <a:lstStyle/>
          <a:p>
            <a:pPr>
              <a:defRPr/>
            </a:pPr>
            <a:fld id="{33EC2BC2-6904-4431-B5EB-C8E6B8A07F0D}" type="slidenum">
              <a:rPr lang="en-US" smtClean="0"/>
              <a:pPr>
                <a:defRPr/>
              </a:pPr>
              <a:t>19</a:t>
            </a:fld>
            <a:endParaRPr lang="en-US"/>
          </a:p>
        </p:txBody>
      </p:sp>
      <p:pic>
        <p:nvPicPr>
          <p:cNvPr id="4" name="WhatsApp Video 2023-03-29 at 23.07.15">
            <a:hlinkClick r:id="" action="ppaction://media"/>
            <a:extLst>
              <a:ext uri="{FF2B5EF4-FFF2-40B4-BE49-F238E27FC236}">
                <a16:creationId xmlns:a16="http://schemas.microsoft.com/office/drawing/2014/main" id="{8ED6F47B-8F84-7265-89E0-BEDC33555C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2000" y="609599"/>
            <a:ext cx="6781800" cy="5334001"/>
          </a:xfrm>
          <a:prstGeom prst="rect">
            <a:avLst/>
          </a:prstGeom>
        </p:spPr>
      </p:pic>
    </p:spTree>
    <p:extLst>
      <p:ext uri="{BB962C8B-B14F-4D97-AF65-F5344CB8AC3E}">
        <p14:creationId xmlns:p14="http://schemas.microsoft.com/office/powerpoint/2010/main" val="114326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2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81000" y="228600"/>
            <a:ext cx="8153400" cy="990600"/>
          </a:xfrm>
        </p:spPr>
        <p:txBody>
          <a:bodyPr/>
          <a:lstStyle/>
          <a:p>
            <a:pPr eaLnBrk="1" hangingPunct="1"/>
            <a:r>
              <a:rPr lang="en-US" b="1" dirty="0">
                <a:solidFill>
                  <a:srgbClr val="7030A0"/>
                </a:solidFill>
              </a:rPr>
              <a:t>Summary</a:t>
            </a:r>
            <a:r>
              <a:rPr lang="en-US" b="1" dirty="0">
                <a:solidFill>
                  <a:schemeClr val="tx1"/>
                </a:solidFill>
              </a:rPr>
              <a:t>  </a:t>
            </a:r>
          </a:p>
        </p:txBody>
      </p:sp>
      <p:sp>
        <p:nvSpPr>
          <p:cNvPr id="6147" name="Rectangle 3"/>
          <p:cNvSpPr>
            <a:spLocks noGrp="1" noChangeArrowheads="1"/>
          </p:cNvSpPr>
          <p:nvPr>
            <p:ph sz="quarter" idx="1"/>
          </p:nvPr>
        </p:nvSpPr>
        <p:spPr>
          <a:xfrm>
            <a:off x="228600" y="1600200"/>
            <a:ext cx="8763000" cy="4800600"/>
          </a:xfrm>
        </p:spPr>
        <p:txBody>
          <a:bodyPr>
            <a:normAutofit fontScale="92500" lnSpcReduction="20000"/>
          </a:bodyPr>
          <a:lstStyle/>
          <a:p>
            <a:pPr marL="0" indent="0">
              <a:lnSpc>
                <a:spcPct val="150000"/>
              </a:lnSpc>
              <a:buNone/>
            </a:pPr>
            <a:r>
              <a:rPr lang="en-US" sz="2800" b="1" u="sng" dirty="0">
                <a:latin typeface="Times New Roman" pitchFamily="18" charset="0"/>
                <a:cs typeface="Times New Roman" pitchFamily="18" charset="0"/>
              </a:rPr>
              <a:t>Phase-II Progress-II</a:t>
            </a:r>
          </a:p>
          <a:p>
            <a:pPr>
              <a:lnSpc>
                <a:spcPct val="150000"/>
              </a:lnSpc>
              <a:buFont typeface="Wingdings" panose="05000000000000000000" pitchFamily="2" charset="2"/>
              <a:buChar char="Ø"/>
            </a:pPr>
            <a:r>
              <a:rPr lang="en-IN" sz="2800" dirty="0">
                <a:solidFill>
                  <a:srgbClr val="000000"/>
                </a:solidFill>
                <a:latin typeface="Times New Roman" pitchFamily="18" charset="0"/>
                <a:cs typeface="Times New Roman" pitchFamily="18" charset="0"/>
              </a:rPr>
              <a:t>Introduction                                                 </a:t>
            </a:r>
          </a:p>
          <a:p>
            <a:pPr eaLnBrk="1" fontAlgn="auto" hangingPunct="1">
              <a:lnSpc>
                <a:spcPct val="150000"/>
              </a:lnSpc>
              <a:spcBef>
                <a:spcPts val="0"/>
              </a:spcBef>
              <a:spcAft>
                <a:spcPts val="0"/>
              </a:spcAft>
              <a:buFont typeface="Wingdings" panose="05000000000000000000" pitchFamily="2" charset="2"/>
              <a:buChar char="Ø"/>
              <a:defRPr/>
            </a:pPr>
            <a:r>
              <a:rPr lang="en-IN" sz="2800" dirty="0">
                <a:solidFill>
                  <a:srgbClr val="000000"/>
                </a:solidFill>
                <a:latin typeface="Times New Roman" pitchFamily="18" charset="0"/>
                <a:cs typeface="Times New Roman" pitchFamily="18" charset="0"/>
              </a:rPr>
              <a:t>Literature survey</a:t>
            </a:r>
          </a:p>
          <a:p>
            <a:pPr eaLnBrk="1" fontAlgn="auto" hangingPunct="1">
              <a:lnSpc>
                <a:spcPct val="150000"/>
              </a:lnSpc>
              <a:spcBef>
                <a:spcPts val="0"/>
              </a:spcBef>
              <a:spcAft>
                <a:spcPts val="0"/>
              </a:spcAft>
              <a:buFont typeface="Wingdings" panose="05000000000000000000" pitchFamily="2" charset="2"/>
              <a:buChar char="Ø"/>
              <a:defRPr/>
            </a:pPr>
            <a:r>
              <a:rPr lang="en-IN" sz="2800" dirty="0">
                <a:solidFill>
                  <a:srgbClr val="000000"/>
                </a:solidFill>
                <a:latin typeface="Times New Roman" pitchFamily="18" charset="0"/>
                <a:cs typeface="Times New Roman" pitchFamily="18" charset="0"/>
              </a:rPr>
              <a:t>Scope of project</a:t>
            </a:r>
          </a:p>
          <a:p>
            <a:pPr eaLnBrk="1" fontAlgn="auto" hangingPunct="1">
              <a:lnSpc>
                <a:spcPct val="150000"/>
              </a:lnSpc>
              <a:spcBef>
                <a:spcPts val="0"/>
              </a:spcBef>
              <a:spcAft>
                <a:spcPts val="0"/>
              </a:spcAft>
              <a:buFont typeface="Wingdings" panose="05000000000000000000" pitchFamily="2" charset="2"/>
              <a:buChar char="Ø"/>
              <a:defRPr/>
            </a:pPr>
            <a:r>
              <a:rPr lang="en-IN" sz="2800" dirty="0">
                <a:solidFill>
                  <a:srgbClr val="000000"/>
                </a:solidFill>
                <a:latin typeface="Times New Roman" pitchFamily="18" charset="0"/>
                <a:cs typeface="Times New Roman" pitchFamily="18" charset="0"/>
              </a:rPr>
              <a:t>Objectives</a:t>
            </a:r>
          </a:p>
          <a:p>
            <a:pPr eaLnBrk="1" fontAlgn="auto" hangingPunct="1">
              <a:lnSpc>
                <a:spcPct val="150000"/>
              </a:lnSpc>
              <a:spcBef>
                <a:spcPts val="0"/>
              </a:spcBef>
              <a:spcAft>
                <a:spcPts val="0"/>
              </a:spcAft>
              <a:buFont typeface="Wingdings" panose="05000000000000000000" pitchFamily="2" charset="2"/>
              <a:buChar char="Ø"/>
              <a:defRPr/>
            </a:pPr>
            <a:r>
              <a:rPr lang="en-IN" sz="2800" dirty="0">
                <a:solidFill>
                  <a:srgbClr val="000000"/>
                </a:solidFill>
                <a:latin typeface="Times New Roman" pitchFamily="18" charset="0"/>
                <a:cs typeface="Times New Roman" pitchFamily="18" charset="0"/>
              </a:rPr>
              <a:t>Methodology</a:t>
            </a:r>
          </a:p>
          <a:p>
            <a:pPr eaLnBrk="1" fontAlgn="auto" hangingPunct="1">
              <a:lnSpc>
                <a:spcPct val="150000"/>
              </a:lnSpc>
              <a:spcBef>
                <a:spcPts val="0"/>
              </a:spcBef>
              <a:spcAft>
                <a:spcPts val="0"/>
              </a:spcAft>
              <a:buFont typeface="Wingdings" panose="05000000000000000000" pitchFamily="2" charset="2"/>
              <a:buChar char="Ø"/>
              <a:defRPr/>
            </a:pPr>
            <a:r>
              <a:rPr lang="en-IN" sz="2800" dirty="0">
                <a:solidFill>
                  <a:srgbClr val="000000"/>
                </a:solidFill>
                <a:latin typeface="Times New Roman" pitchFamily="18" charset="0"/>
                <a:cs typeface="Times New Roman" pitchFamily="18" charset="0"/>
              </a:rPr>
              <a:t>Hardware &amp; Software Description</a:t>
            </a:r>
          </a:p>
          <a:p>
            <a:pPr eaLnBrk="1" fontAlgn="auto" hangingPunct="1">
              <a:lnSpc>
                <a:spcPct val="150000"/>
              </a:lnSpc>
              <a:spcBef>
                <a:spcPts val="0"/>
              </a:spcBef>
              <a:spcAft>
                <a:spcPts val="0"/>
              </a:spcAft>
              <a:buFont typeface="Wingdings" panose="05000000000000000000" pitchFamily="2" charset="2"/>
              <a:buChar char="Ø"/>
              <a:defRPr/>
            </a:pPr>
            <a:r>
              <a:rPr lang="en-IN" sz="2800" dirty="0">
                <a:solidFill>
                  <a:srgbClr val="000000"/>
                </a:solidFill>
                <a:latin typeface="Times New Roman" pitchFamily="18" charset="0"/>
                <a:cs typeface="Times New Roman" pitchFamily="18" charset="0"/>
              </a:rPr>
              <a:t>Results</a:t>
            </a:r>
          </a:p>
          <a:p>
            <a:pPr eaLnBrk="1" fontAlgn="auto" hangingPunct="1">
              <a:lnSpc>
                <a:spcPct val="150000"/>
              </a:lnSpc>
              <a:spcBef>
                <a:spcPts val="0"/>
              </a:spcBef>
              <a:spcAft>
                <a:spcPts val="0"/>
              </a:spcAft>
              <a:buFont typeface="Wingdings" panose="05000000000000000000" pitchFamily="2" charset="2"/>
              <a:buChar char="Ø"/>
              <a:defRPr/>
            </a:pPr>
            <a:r>
              <a:rPr lang="en-IN" sz="2800" dirty="0">
                <a:solidFill>
                  <a:srgbClr val="000000"/>
                </a:solidFill>
                <a:latin typeface="Times New Roman" pitchFamily="18" charset="0"/>
                <a:cs typeface="Times New Roman" pitchFamily="18" charset="0"/>
              </a:rPr>
              <a:t>References</a:t>
            </a:r>
            <a:endParaRPr lang="en-US" sz="2800" u="sng" dirty="0">
              <a:solidFill>
                <a:srgbClr val="000000"/>
              </a:solidFill>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normAutofit fontScale="85000" lnSpcReduction="20000"/>
          </a:bodyPr>
          <a:lstStyle/>
          <a:p>
            <a:pPr>
              <a:defRPr/>
            </a:pPr>
            <a:fld id="{2AA7DFF6-333B-4BC3-9ED8-A2C6366FB982}" type="slidenum">
              <a:rPr lang="en-US" smtClean="0"/>
              <a:pPr>
                <a:defRPr/>
              </a:pPr>
              <a:t>2</a:t>
            </a:fld>
            <a:endParaRPr lang="en-US"/>
          </a:p>
        </p:txBody>
      </p:sp>
      <p:sp>
        <p:nvSpPr>
          <p:cNvPr id="11269" name="Date Placeholder 5"/>
          <p:cNvSpPr>
            <a:spLocks noGrp="1"/>
          </p:cNvSpPr>
          <p:nvPr>
            <p:ph type="dt" sz="quarter" idx="10"/>
          </p:nvPr>
        </p:nvSpPr>
        <p:spPr bwMode="auto">
          <a:noFill/>
          <a:ln>
            <a:miter lim="800000"/>
            <a:headEnd/>
            <a:tailEnd/>
          </a:ln>
        </p:spPr>
        <p:txBody>
          <a:bodyPr wrap="square" lIns="91440" tIns="45720" rIns="91440" bIns="45720" numCol="1" compatLnSpc="1">
            <a:prstTxWarp prst="textNoShape">
              <a:avLst/>
            </a:prstTxWarp>
          </a:bodyPr>
          <a:lstStyle/>
          <a:p>
            <a:pPr algn="r"/>
            <a:fld id="{56912373-4F29-4219-81B5-5C411B863A47}" type="datetime1">
              <a:rPr lang="en-US" smtClean="0">
                <a:latin typeface="Arial" charset="0"/>
              </a:rPr>
              <a:pPr algn="r"/>
              <a:t>3/30/2023</a:t>
            </a:fld>
            <a:endParaRPr lang="en-US">
              <a:latin typeface="Arial"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C443F-ACC2-9D87-59B0-CB52FDAE01B8}"/>
              </a:ext>
            </a:extLst>
          </p:cNvPr>
          <p:cNvSpPr>
            <a:spLocks noGrp="1"/>
          </p:cNvSpPr>
          <p:nvPr>
            <p:ph type="title"/>
          </p:nvPr>
        </p:nvSpPr>
        <p:spPr>
          <a:xfrm>
            <a:off x="612648" y="228600"/>
            <a:ext cx="8153400" cy="990600"/>
          </a:xfrm>
        </p:spPr>
        <p:txBody>
          <a:bodyPr/>
          <a:lstStyle/>
          <a:p>
            <a:r>
              <a:rPr lang="en-US" sz="4800" b="1" dirty="0">
                <a:solidFill>
                  <a:srgbClr val="7030A0"/>
                </a:solidFill>
              </a:rPr>
              <a:t>Result</a:t>
            </a:r>
            <a:endParaRPr lang="en-IN" sz="4800" b="1" dirty="0">
              <a:solidFill>
                <a:srgbClr val="7030A0"/>
              </a:solidFill>
            </a:endParaRPr>
          </a:p>
        </p:txBody>
      </p:sp>
      <p:sp>
        <p:nvSpPr>
          <p:cNvPr id="3" name="Content Placeholder 2">
            <a:extLst>
              <a:ext uri="{FF2B5EF4-FFF2-40B4-BE49-F238E27FC236}">
                <a16:creationId xmlns:a16="http://schemas.microsoft.com/office/drawing/2014/main" id="{4BE2EBE5-F675-EA39-43D6-5313848DB622}"/>
              </a:ext>
            </a:extLst>
          </p:cNvPr>
          <p:cNvSpPr>
            <a:spLocks noGrp="1"/>
          </p:cNvSpPr>
          <p:nvPr>
            <p:ph sz="quarter" idx="1"/>
          </p:nvPr>
        </p:nvSpPr>
        <p:spPr/>
        <p:txBody>
          <a:bodyPr/>
          <a:lstStyle/>
          <a:p>
            <a:pPr algn="just">
              <a:buFont typeface="Wingdings" panose="05000000000000000000" pitchFamily="2" charset="2"/>
              <a:buChar char="Ø"/>
            </a:pPr>
            <a:r>
              <a:rPr lang="en-IN" sz="2800" dirty="0">
                <a:latin typeface="Times New Roman" panose="02020603050405020304" pitchFamily="18" charset="0"/>
                <a:ea typeface="Times New Roman" panose="02020603050405020304" pitchFamily="18" charset="0"/>
                <a:cs typeface="Times New Roman" panose="02020603050405020304" pitchFamily="18" charset="0"/>
              </a:rPr>
              <a:t>T</a:t>
            </a:r>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he</a:t>
            </a:r>
            <a:r>
              <a:rPr lang="id-ID"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performed </a:t>
            </a:r>
            <a:r>
              <a:rPr lang="id-ID" sz="2800" dirty="0">
                <a:effectLst/>
                <a:latin typeface="Times New Roman" panose="02020603050405020304" pitchFamily="18" charset="0"/>
                <a:ea typeface="Times New Roman" panose="02020603050405020304" pitchFamily="18" charset="0"/>
                <a:cs typeface="Times New Roman" panose="02020603050405020304" pitchFamily="18" charset="0"/>
              </a:rPr>
              <a:t>functions ar</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e -</a:t>
            </a:r>
            <a:r>
              <a:rPr lang="id-ID" sz="2800" dirty="0">
                <a:effectLst/>
                <a:latin typeface="Times New Roman" panose="02020603050405020304" pitchFamily="18" charset="0"/>
                <a:ea typeface="Times New Roman" panose="02020603050405020304" pitchFamily="18" charset="0"/>
                <a:cs typeface="Times New Roman" panose="02020603050405020304" pitchFamily="18" charset="0"/>
              </a:rPr>
              <a:t> Pesticide spraying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2800" dirty="0">
                <a:effectLst/>
                <a:latin typeface="Times New Roman" panose="02020603050405020304" pitchFamily="18" charset="0"/>
                <a:ea typeface="Times New Roman" panose="02020603050405020304" pitchFamily="18" charset="0"/>
                <a:cs typeface="Times New Roman" panose="02020603050405020304" pitchFamily="18" charset="0"/>
              </a:rPr>
              <a:t>Robot’s</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movement.</a:t>
            </a:r>
          </a:p>
          <a:p>
            <a:pPr algn="just">
              <a:buFont typeface="Wingdings" panose="05000000000000000000" pitchFamily="2" charset="2"/>
              <a:buChar char="Ø"/>
            </a:pPr>
            <a:r>
              <a:rPr lang="id-ID" sz="2800" dirty="0">
                <a:effectLst/>
                <a:latin typeface="Times New Roman" panose="02020603050405020304" pitchFamily="18" charset="0"/>
                <a:ea typeface="Times New Roman" panose="02020603050405020304" pitchFamily="18" charset="0"/>
                <a:cs typeface="Times New Roman" panose="02020603050405020304" pitchFamily="18" charset="0"/>
              </a:rPr>
              <a:t>In the proposed method</a:t>
            </a:r>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ology</a:t>
            </a:r>
            <a:r>
              <a:rPr lang="id-ID" sz="2800" dirty="0">
                <a:effectLst/>
                <a:latin typeface="Times New Roman" panose="02020603050405020304" pitchFamily="18" charset="0"/>
                <a:ea typeface="Times New Roman" panose="02020603050405020304" pitchFamily="18" charset="0"/>
                <a:cs typeface="Times New Roman" panose="02020603050405020304" pitchFamily="18" charset="0"/>
              </a:rPr>
              <a:t>, the power source is the 1</a:t>
            </a:r>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8</a:t>
            </a:r>
            <a:r>
              <a:rPr lang="id-ID" sz="2800" dirty="0">
                <a:effectLst/>
                <a:latin typeface="Times New Roman" panose="02020603050405020304" pitchFamily="18" charset="0"/>
                <a:ea typeface="Times New Roman" panose="02020603050405020304" pitchFamily="18" charset="0"/>
                <a:cs typeface="Times New Roman" panose="02020603050405020304" pitchFamily="18" charset="0"/>
              </a:rPr>
              <a:t>V battery. </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2800" dirty="0">
                <a:latin typeface="Times New Roman" panose="02020603050405020304" pitchFamily="18" charset="0"/>
                <a:ea typeface="Times New Roman" panose="02020603050405020304" pitchFamily="18" charset="0"/>
                <a:cs typeface="Times New Roman" panose="02020603050405020304" pitchFamily="18" charset="0"/>
              </a:rPr>
              <a:t>The </a:t>
            </a:r>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4</a:t>
            </a:r>
            <a:r>
              <a:rPr lang="id-ID" sz="2800" dirty="0">
                <a:effectLst/>
                <a:latin typeface="Times New Roman" panose="02020603050405020304" pitchFamily="18" charset="0"/>
                <a:ea typeface="Times New Roman" panose="02020603050405020304" pitchFamily="18" charset="0"/>
                <a:cs typeface="Times New Roman" panose="02020603050405020304" pitchFamily="18" charset="0"/>
              </a:rPr>
              <a:t> DC motors control</a:t>
            </a:r>
            <a:r>
              <a:rPr lang="en-IN" sz="2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id-ID" sz="2800" dirty="0">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robot </a:t>
            </a:r>
            <a:r>
              <a:rPr lang="id-ID" sz="2800" dirty="0">
                <a:effectLst/>
                <a:latin typeface="Times New Roman" panose="02020603050405020304" pitchFamily="18" charset="0"/>
                <a:ea typeface="Times New Roman" panose="02020603050405020304" pitchFamily="18" charset="0"/>
                <a:cs typeface="Times New Roman" panose="02020603050405020304" pitchFamily="18" charset="0"/>
              </a:rPr>
              <a:t>to move in forward, backward, left and right directions, a submersible pump for pesticide spraying</a:t>
            </a:r>
            <a:r>
              <a:rPr lang="en-US" sz="2800" dirty="0">
                <a:effectLst/>
                <a:latin typeface="Times New Roman" panose="02020603050405020304" pitchFamily="18" charset="0"/>
                <a:ea typeface="Times New Roman" panose="02020603050405020304" pitchFamily="18" charset="0"/>
                <a:cs typeface="Times New Roman" panose="02020603050405020304" pitchFamily="18" charset="0"/>
              </a:rPr>
              <a:t> and an intruder detection system.</a:t>
            </a:r>
            <a:endParaRPr lang="en-IN" sz="2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dirty="0"/>
          </a:p>
        </p:txBody>
      </p:sp>
      <p:sp>
        <p:nvSpPr>
          <p:cNvPr id="4" name="Date Placeholder 3">
            <a:extLst>
              <a:ext uri="{FF2B5EF4-FFF2-40B4-BE49-F238E27FC236}">
                <a16:creationId xmlns:a16="http://schemas.microsoft.com/office/drawing/2014/main" id="{05943286-42E9-8DEA-B135-7ECF7BC01115}"/>
              </a:ext>
            </a:extLst>
          </p:cNvPr>
          <p:cNvSpPr>
            <a:spLocks noGrp="1"/>
          </p:cNvSpPr>
          <p:nvPr>
            <p:ph type="dt" sz="half" idx="10"/>
          </p:nvPr>
        </p:nvSpPr>
        <p:spPr/>
        <p:txBody>
          <a:bodyPr/>
          <a:lstStyle/>
          <a:p>
            <a:pPr>
              <a:defRPr/>
            </a:pPr>
            <a:fld id="{45741A33-6B30-491F-99DC-FDD968B6311C}" type="datetime1">
              <a:rPr lang="en-US" smtClean="0"/>
              <a:pPr>
                <a:defRPr/>
              </a:pPr>
              <a:t>3/30/2023</a:t>
            </a:fld>
            <a:endParaRPr lang="en-US"/>
          </a:p>
        </p:txBody>
      </p:sp>
      <p:sp>
        <p:nvSpPr>
          <p:cNvPr id="5" name="Slide Number Placeholder 4">
            <a:extLst>
              <a:ext uri="{FF2B5EF4-FFF2-40B4-BE49-F238E27FC236}">
                <a16:creationId xmlns:a16="http://schemas.microsoft.com/office/drawing/2014/main" id="{9374252D-541C-C677-76D1-2513ABDC508B}"/>
              </a:ext>
            </a:extLst>
          </p:cNvPr>
          <p:cNvSpPr>
            <a:spLocks noGrp="1"/>
          </p:cNvSpPr>
          <p:nvPr>
            <p:ph type="sldNum" sz="quarter" idx="12"/>
          </p:nvPr>
        </p:nvSpPr>
        <p:spPr/>
        <p:txBody>
          <a:bodyPr>
            <a:normAutofit fontScale="85000" lnSpcReduction="20000"/>
          </a:bodyPr>
          <a:lstStyle/>
          <a:p>
            <a:pPr>
              <a:defRPr/>
            </a:pPr>
            <a:fld id="{21D17621-EBFF-4405-8E55-3AC044FDE720}" type="slidenum">
              <a:rPr lang="en-US" smtClean="0"/>
              <a:pPr>
                <a:defRPr/>
              </a:pPr>
              <a:t>20</a:t>
            </a:fld>
            <a:endParaRPr lang="en-US"/>
          </a:p>
        </p:txBody>
      </p:sp>
    </p:spTree>
    <p:extLst>
      <p:ext uri="{BB962C8B-B14F-4D97-AF65-F5344CB8AC3E}">
        <p14:creationId xmlns:p14="http://schemas.microsoft.com/office/powerpoint/2010/main" val="902873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75532-C2EE-5ED3-F70A-2DCEF77F8955}"/>
              </a:ext>
            </a:extLst>
          </p:cNvPr>
          <p:cNvSpPr>
            <a:spLocks noGrp="1"/>
          </p:cNvSpPr>
          <p:nvPr>
            <p:ph type="title"/>
          </p:nvPr>
        </p:nvSpPr>
        <p:spPr/>
        <p:txBody>
          <a:bodyPr/>
          <a:lstStyle/>
          <a:p>
            <a:r>
              <a:rPr lang="en-US" b="1" dirty="0">
                <a:solidFill>
                  <a:srgbClr val="7030A0"/>
                </a:solidFill>
              </a:rPr>
              <a:t>References</a:t>
            </a:r>
            <a:endParaRPr lang="en-IN" b="1" dirty="0">
              <a:solidFill>
                <a:srgbClr val="7030A0"/>
              </a:solidFill>
            </a:endParaRPr>
          </a:p>
        </p:txBody>
      </p:sp>
      <p:sp>
        <p:nvSpPr>
          <p:cNvPr id="3" name="Content Placeholder 2">
            <a:extLst>
              <a:ext uri="{FF2B5EF4-FFF2-40B4-BE49-F238E27FC236}">
                <a16:creationId xmlns:a16="http://schemas.microsoft.com/office/drawing/2014/main" id="{323DE235-F78B-8A73-1B49-7ED3B4F44B02}"/>
              </a:ext>
            </a:extLst>
          </p:cNvPr>
          <p:cNvSpPr>
            <a:spLocks noGrp="1"/>
          </p:cNvSpPr>
          <p:nvPr>
            <p:ph sz="quarter" idx="1"/>
          </p:nvPr>
        </p:nvSpPr>
        <p:spPr>
          <a:xfrm>
            <a:off x="457200" y="1516063"/>
            <a:ext cx="8458200" cy="5013325"/>
          </a:xfrm>
        </p:spPr>
        <p:txBody>
          <a:bodyPr/>
          <a:lstStyle/>
          <a:p>
            <a:pPr marL="0" indent="0" algn="just">
              <a:spcBef>
                <a:spcPts val="690"/>
              </a:spcBef>
              <a:spcAft>
                <a:spcPts val="1000"/>
              </a:spcAft>
              <a:buNone/>
              <a:tabLst>
                <a:tab pos="482600" algn="l"/>
                <a:tab pos="483235"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[1]. K.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Marapalli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Bansode</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P.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Dundgekar</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and N. Rathod, “AIGER An Intelligent Vehicle for Military Purpose,” 2021 7th International Conference on Advanced Computing and Communication Systems (ICACCS), 2021, pp. 1052-1057, doi:10.1109/ICACCS51430.2021.9441998.</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spcBef>
                <a:spcPts val="690"/>
              </a:spcBef>
              <a:spcAft>
                <a:spcPts val="1000"/>
              </a:spcAft>
              <a:buNone/>
              <a:tabLst>
                <a:tab pos="482600" algn="l"/>
                <a:tab pos="483235"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[2]. 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Akilan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S. Chaudhary, P. Kumari and U. Pandey, “Surveillance Robot in Hazardous Place Using IoT Technology,” 2020 2nd International Conference on Advances in Computing, Communication Control and Networking (ICACCCN), 2020, pp. 775-780,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10.1109/ICACCCN51052.2020.9362813.</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spcBef>
                <a:spcPts val="690"/>
              </a:spcBef>
              <a:spcAft>
                <a:spcPts val="1000"/>
              </a:spcAft>
              <a:buNone/>
              <a:tabLst>
                <a:tab pos="482600" algn="l"/>
                <a:tab pos="483235"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[3]. 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Akilan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S. Chaudhary, P. Kumari and U. Pandey, “Surveillance Robot in Hazardous Place Using IoT Technology,” 2020 2nd International Conference on Advances in Computing, Communication Control and Networking (ICACCCN), 2020, pp. 775-780,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10.1109/ICACCCN51052.2020.9362813.</a:t>
            </a:r>
          </a:p>
          <a:p>
            <a:pPr marL="0" indent="0" algn="just">
              <a:spcBef>
                <a:spcPts val="690"/>
              </a:spcBef>
              <a:spcAft>
                <a:spcPts val="1000"/>
              </a:spcAft>
              <a:buNone/>
              <a:tabLst>
                <a:tab pos="482600" algn="l"/>
                <a:tab pos="483235"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[4]. J. Xiao et al., “Design of Ultrasonic Radar Detection System,” 2021 IEEE 15th International Conference on Electronic Measurement &amp; Instruments (ICEMI), 2021, pp. 471-475,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10.1109/ICEMI52946.2021.9679522.</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spcAft>
                <a:spcPts val="1000"/>
              </a:spcAft>
              <a:buNone/>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[5]. Pratibha, R. Rajput, A. Yadav, A. S. Ansari, M. A. Husain and S. P. Singh, “Designing of Automatic Corridor Lighting System Using PIR Motion Sensor,” 2021 International Conference on Control, Automation, Power and Signal Processing (CAPS), 2021, pp. 1-6,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10.1109/CAPS52117.2021.9730730.</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spcBef>
                <a:spcPts val="690"/>
              </a:spcBef>
              <a:spcAft>
                <a:spcPts val="1000"/>
              </a:spcAft>
              <a:buNone/>
              <a:tabLst>
                <a:tab pos="482600" algn="l"/>
                <a:tab pos="483235" algn="l"/>
              </a:tabLst>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spcBef>
                <a:spcPts val="690"/>
              </a:spcBef>
              <a:spcAft>
                <a:spcPts val="1000"/>
              </a:spcAft>
              <a:buNone/>
              <a:tabLst>
                <a:tab pos="482600" algn="l"/>
                <a:tab pos="483235" algn="l"/>
              </a:tabLst>
            </a:pP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77EB5A1A-3A36-F43A-FA9D-E200A89E11B8}"/>
              </a:ext>
            </a:extLst>
          </p:cNvPr>
          <p:cNvSpPr>
            <a:spLocks noGrp="1"/>
          </p:cNvSpPr>
          <p:nvPr>
            <p:ph type="dt" sz="half" idx="10"/>
          </p:nvPr>
        </p:nvSpPr>
        <p:spPr>
          <a:xfrm>
            <a:off x="7162800" y="6446837"/>
            <a:ext cx="2667000" cy="365125"/>
          </a:xfrm>
        </p:spPr>
        <p:txBody>
          <a:bodyPr/>
          <a:lstStyle/>
          <a:p>
            <a:pPr>
              <a:defRPr/>
            </a:pPr>
            <a:fld id="{45741A33-6B30-491F-99DC-FDD968B6311C}" type="datetime1">
              <a:rPr lang="en-US" smtClean="0"/>
              <a:pPr>
                <a:defRPr/>
              </a:pPr>
              <a:t>3/30/2023</a:t>
            </a:fld>
            <a:endParaRPr lang="en-US"/>
          </a:p>
        </p:txBody>
      </p:sp>
      <p:sp>
        <p:nvSpPr>
          <p:cNvPr id="5" name="Slide Number Placeholder 4">
            <a:extLst>
              <a:ext uri="{FF2B5EF4-FFF2-40B4-BE49-F238E27FC236}">
                <a16:creationId xmlns:a16="http://schemas.microsoft.com/office/drawing/2014/main" id="{9C6DB80B-99CB-6A64-CD22-AA88FB360BED}"/>
              </a:ext>
            </a:extLst>
          </p:cNvPr>
          <p:cNvSpPr>
            <a:spLocks noGrp="1"/>
          </p:cNvSpPr>
          <p:nvPr>
            <p:ph type="sldNum" sz="quarter" idx="12"/>
          </p:nvPr>
        </p:nvSpPr>
        <p:spPr/>
        <p:txBody>
          <a:bodyPr>
            <a:normAutofit fontScale="85000" lnSpcReduction="20000"/>
          </a:bodyPr>
          <a:lstStyle/>
          <a:p>
            <a:pPr>
              <a:defRPr/>
            </a:pPr>
            <a:fld id="{21D17621-EBFF-4405-8E55-3AC044FDE720}" type="slidenum">
              <a:rPr lang="en-US" smtClean="0"/>
              <a:pPr>
                <a:defRPr/>
              </a:pPr>
              <a:t>21</a:t>
            </a:fld>
            <a:endParaRPr lang="en-US"/>
          </a:p>
        </p:txBody>
      </p:sp>
    </p:spTree>
    <p:extLst>
      <p:ext uri="{BB962C8B-B14F-4D97-AF65-F5344CB8AC3E}">
        <p14:creationId xmlns:p14="http://schemas.microsoft.com/office/powerpoint/2010/main" val="1284904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A54230-77EB-1D9D-4917-B45F2A411D6C}"/>
              </a:ext>
            </a:extLst>
          </p:cNvPr>
          <p:cNvSpPr>
            <a:spLocks noGrp="1"/>
          </p:cNvSpPr>
          <p:nvPr>
            <p:ph sz="quarter" idx="1"/>
          </p:nvPr>
        </p:nvSpPr>
        <p:spPr>
          <a:xfrm>
            <a:off x="612648" y="1516063"/>
            <a:ext cx="8074152" cy="5189537"/>
          </a:xfrm>
        </p:spPr>
        <p:txBody>
          <a:bodyPr/>
          <a:lstStyle/>
          <a:p>
            <a:pPr marL="0" indent="0" algn="just">
              <a:spcAft>
                <a:spcPts val="1000"/>
              </a:spcAft>
              <a:buNone/>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[6]. A. Ramkumar, T. Karthick, C. V. Kumar, S. Rajendran and K. Rajesh, “Design and Development of E-Vehicle with Phone Control,” 2021 Second International Conference on Electronics and Sustainable Communication Systems (ICESC), 2021, pp. 320-323,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10.1109/ICESC51422.2021.9532622.</a:t>
            </a:r>
          </a:p>
          <a:p>
            <a:pPr marL="0" indent="0" algn="just">
              <a:spcBef>
                <a:spcPts val="690"/>
              </a:spcBef>
              <a:spcAft>
                <a:spcPts val="1000"/>
              </a:spcAft>
              <a:buNone/>
              <a:tabLst>
                <a:tab pos="482600" algn="l"/>
                <a:tab pos="483235"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[7]. Pratibha, R. Rajput, A. Yadav, A. S. Ansari, M. A. Husain and S. P. Singh, "Designing of Automatic Corridor Lighting System Using PIR Motion Sensor," 2021 International Conference on Control, Automation, Power and Signal Processing (CAPS), Jabalpur, India, 2021, pp. 1-6,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10.1109/CAPS52117.2021.9730730.</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spcBef>
                <a:spcPts val="690"/>
              </a:spcBef>
              <a:spcAft>
                <a:spcPts val="1000"/>
              </a:spcAft>
              <a:buNone/>
              <a:tabLst>
                <a:tab pos="482600" algn="l"/>
                <a:tab pos="483235"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[8].  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Gami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"Smart Motion Sensor Design for Energy Saving and Surveillance," 2022 2nd International Conference on Advance Computing and Innovative Technologies in Engineering (ICACITE), Greater Noida, India, 2022, pp. 1-4,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10.1109/ICACITE53722.2022.9823794.</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spcBef>
                <a:spcPts val="690"/>
              </a:spcBef>
              <a:spcAft>
                <a:spcPts val="1000"/>
              </a:spcAft>
              <a:buNone/>
              <a:tabLst>
                <a:tab pos="482600" algn="l"/>
                <a:tab pos="483235"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[9]. K. C. Sahoo and U. C. Pati, "IoT based intrusion detection system using PIR sensor," 2017 2nd IEEE International Conference on Recent Trends in Electronics, Information &amp; Communication Technology (RTEICT), Bangalore, India, 2017, pp. 1641-1645,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doi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10.1109/RTEICT.2017.8256877.</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50000"/>
              </a:lnSpc>
              <a:spcAft>
                <a:spcPts val="1000"/>
              </a:spcAft>
              <a:buNone/>
            </a:pP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lnSpc>
                <a:spcPct val="150000"/>
              </a:lnSpc>
              <a:spcAft>
                <a:spcPts val="1000"/>
              </a:spcAft>
              <a:buNone/>
            </a:pP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008D9C9C-320E-C328-185F-5A683382C220}"/>
              </a:ext>
            </a:extLst>
          </p:cNvPr>
          <p:cNvSpPr>
            <a:spLocks noGrp="1"/>
          </p:cNvSpPr>
          <p:nvPr>
            <p:ph type="dt" sz="half" idx="10"/>
          </p:nvPr>
        </p:nvSpPr>
        <p:spPr/>
        <p:txBody>
          <a:bodyPr/>
          <a:lstStyle/>
          <a:p>
            <a:pPr>
              <a:defRPr/>
            </a:pPr>
            <a:fld id="{45741A33-6B30-491F-99DC-FDD968B6311C}" type="datetime1">
              <a:rPr lang="en-US" smtClean="0"/>
              <a:pPr>
                <a:defRPr/>
              </a:pPr>
              <a:t>3/30/2023</a:t>
            </a:fld>
            <a:endParaRPr lang="en-US"/>
          </a:p>
        </p:txBody>
      </p:sp>
      <p:sp>
        <p:nvSpPr>
          <p:cNvPr id="5" name="Slide Number Placeholder 4">
            <a:extLst>
              <a:ext uri="{FF2B5EF4-FFF2-40B4-BE49-F238E27FC236}">
                <a16:creationId xmlns:a16="http://schemas.microsoft.com/office/drawing/2014/main" id="{37154BD0-90A7-E997-86A8-066CB4060B67}"/>
              </a:ext>
            </a:extLst>
          </p:cNvPr>
          <p:cNvSpPr>
            <a:spLocks noGrp="1"/>
          </p:cNvSpPr>
          <p:nvPr>
            <p:ph type="sldNum" sz="quarter" idx="12"/>
          </p:nvPr>
        </p:nvSpPr>
        <p:spPr/>
        <p:txBody>
          <a:bodyPr>
            <a:normAutofit fontScale="85000" lnSpcReduction="20000"/>
          </a:bodyPr>
          <a:lstStyle/>
          <a:p>
            <a:pPr>
              <a:defRPr/>
            </a:pPr>
            <a:fld id="{21D17621-EBFF-4405-8E55-3AC044FDE720}" type="slidenum">
              <a:rPr lang="en-US" smtClean="0"/>
              <a:pPr>
                <a:defRPr/>
              </a:pPr>
              <a:t>22</a:t>
            </a:fld>
            <a:endParaRPr lang="en-US"/>
          </a:p>
        </p:txBody>
      </p:sp>
    </p:spTree>
    <p:extLst>
      <p:ext uri="{BB962C8B-B14F-4D97-AF65-F5344CB8AC3E}">
        <p14:creationId xmlns:p14="http://schemas.microsoft.com/office/powerpoint/2010/main" val="1098130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BE5B72-3A94-A723-D641-096E0FB86F6E}"/>
              </a:ext>
            </a:extLst>
          </p:cNvPr>
          <p:cNvSpPr>
            <a:spLocks noGrp="1"/>
          </p:cNvSpPr>
          <p:nvPr>
            <p:ph sz="quarter" idx="1"/>
          </p:nvPr>
        </p:nvSpPr>
        <p:spPr/>
        <p:txBody>
          <a:bodyPr/>
          <a:lstStyle/>
          <a:p>
            <a:pPr marL="0" indent="0">
              <a:buNone/>
            </a:pPr>
            <a:endParaRPr lang="en-US" dirty="0"/>
          </a:p>
          <a:p>
            <a:pPr marL="0" indent="0" algn="ctr">
              <a:buNone/>
            </a:pPr>
            <a:endParaRPr lang="en-US" dirty="0"/>
          </a:p>
          <a:p>
            <a:pPr marL="0" indent="0" algn="ctr">
              <a:buNone/>
            </a:pPr>
            <a:r>
              <a:rPr lang="en-US" sz="6600" b="1" dirty="0">
                <a:solidFill>
                  <a:schemeClr val="accent2"/>
                </a:solidFill>
              </a:rPr>
              <a:t>THANK YOU</a:t>
            </a:r>
          </a:p>
        </p:txBody>
      </p:sp>
      <p:sp>
        <p:nvSpPr>
          <p:cNvPr id="4" name="Date Placeholder 3">
            <a:extLst>
              <a:ext uri="{FF2B5EF4-FFF2-40B4-BE49-F238E27FC236}">
                <a16:creationId xmlns:a16="http://schemas.microsoft.com/office/drawing/2014/main" id="{9747D698-F60B-BE57-1355-2B69F5EADEB0}"/>
              </a:ext>
            </a:extLst>
          </p:cNvPr>
          <p:cNvSpPr>
            <a:spLocks noGrp="1"/>
          </p:cNvSpPr>
          <p:nvPr>
            <p:ph type="dt" sz="half" idx="10"/>
          </p:nvPr>
        </p:nvSpPr>
        <p:spPr>
          <a:xfrm>
            <a:off x="6781800" y="6248400"/>
            <a:ext cx="2667000" cy="365125"/>
          </a:xfrm>
        </p:spPr>
        <p:txBody>
          <a:bodyPr/>
          <a:lstStyle/>
          <a:p>
            <a:pPr>
              <a:defRPr/>
            </a:pPr>
            <a:fld id="{45741A33-6B30-491F-99DC-FDD968B6311C}" type="datetime1">
              <a:rPr lang="en-US" smtClean="0"/>
              <a:pPr>
                <a:defRPr/>
              </a:pPr>
              <a:t>3/30/2023</a:t>
            </a:fld>
            <a:endParaRPr lang="en-US"/>
          </a:p>
        </p:txBody>
      </p:sp>
      <p:sp>
        <p:nvSpPr>
          <p:cNvPr id="5" name="Slide Number Placeholder 4">
            <a:extLst>
              <a:ext uri="{FF2B5EF4-FFF2-40B4-BE49-F238E27FC236}">
                <a16:creationId xmlns:a16="http://schemas.microsoft.com/office/drawing/2014/main" id="{9776B51A-08DD-3325-5E84-610CBD6C7D05}"/>
              </a:ext>
            </a:extLst>
          </p:cNvPr>
          <p:cNvSpPr>
            <a:spLocks noGrp="1"/>
          </p:cNvSpPr>
          <p:nvPr>
            <p:ph type="sldNum" sz="quarter" idx="12"/>
          </p:nvPr>
        </p:nvSpPr>
        <p:spPr/>
        <p:txBody>
          <a:bodyPr>
            <a:normAutofit fontScale="85000" lnSpcReduction="20000"/>
          </a:bodyPr>
          <a:lstStyle/>
          <a:p>
            <a:pPr>
              <a:defRPr/>
            </a:pPr>
            <a:fld id="{21D17621-EBFF-4405-8E55-3AC044FDE720}" type="slidenum">
              <a:rPr lang="en-US" smtClean="0"/>
              <a:pPr>
                <a:defRPr/>
              </a:pPr>
              <a:t>23</a:t>
            </a:fld>
            <a:endParaRPr lang="en-US"/>
          </a:p>
        </p:txBody>
      </p:sp>
    </p:spTree>
    <p:extLst>
      <p:ext uri="{BB962C8B-B14F-4D97-AF65-F5344CB8AC3E}">
        <p14:creationId xmlns:p14="http://schemas.microsoft.com/office/powerpoint/2010/main" val="1652466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533400" y="228600"/>
            <a:ext cx="8229600" cy="990600"/>
          </a:xfrm>
        </p:spPr>
        <p:txBody>
          <a:bodyPr/>
          <a:lstStyle/>
          <a:p>
            <a:pPr marL="319088" indent="-319088" eaLnBrk="1" hangingPunct="1">
              <a:lnSpc>
                <a:spcPct val="90000"/>
              </a:lnSpc>
            </a:pPr>
            <a:r>
              <a:rPr lang="en-US" b="1" dirty="0">
                <a:solidFill>
                  <a:srgbClr val="7030A0"/>
                </a:solidFill>
              </a:rPr>
              <a:t>Introduction</a:t>
            </a:r>
          </a:p>
        </p:txBody>
      </p:sp>
      <p:sp>
        <p:nvSpPr>
          <p:cNvPr id="7171" name="Rectangle 3"/>
          <p:cNvSpPr>
            <a:spLocks noGrp="1" noChangeArrowheads="1"/>
          </p:cNvSpPr>
          <p:nvPr>
            <p:ph sz="quarter" idx="1"/>
          </p:nvPr>
        </p:nvSpPr>
        <p:spPr>
          <a:xfrm>
            <a:off x="0" y="1524000"/>
            <a:ext cx="9067800" cy="5334000"/>
          </a:xfrm>
        </p:spPr>
        <p:txBody>
          <a:bodyPr>
            <a:noAutofit/>
          </a:bodyPr>
          <a:lstStyle/>
          <a:p>
            <a:pPr algn="just" eaLnBrk="1" hangingPunct="1">
              <a:buClrTx/>
              <a:buSzPct val="65000"/>
              <a:buFont typeface="Wingdings" pitchFamily="2" charset="2"/>
              <a:buChar char="Ø"/>
              <a:defRPr/>
            </a:pPr>
            <a:r>
              <a:rPr lang="en-GB" sz="2400" dirty="0">
                <a:latin typeface="Times New Roman" panose="02020603050405020304" pitchFamily="18" charset="0"/>
                <a:cs typeface="Times New Roman" panose="02020603050405020304" pitchFamily="18" charset="0"/>
              </a:rPr>
              <a:t>India is an agrarian economy. Technological assistance is required to achieve high output and excellent quality. </a:t>
            </a:r>
          </a:p>
          <a:p>
            <a:pPr algn="just" eaLnBrk="1" hangingPunct="1">
              <a:buClrTx/>
              <a:buSzPct val="65000"/>
              <a:buFont typeface="Wingdings" pitchFamily="2" charset="2"/>
              <a:buChar char="Ø"/>
              <a:defRPr/>
            </a:pPr>
            <a:r>
              <a:rPr lang="en-GB" sz="2400" dirty="0">
                <a:latin typeface="Times New Roman" panose="02020603050405020304" pitchFamily="18" charset="0"/>
                <a:cs typeface="Times New Roman" panose="02020603050405020304" pitchFamily="18" charset="0"/>
              </a:rPr>
              <a:t>Pesticide spraying plays a key role in protecting the plants. But spraying pesticides has various ill-effects on humans, animals and also on environment.</a:t>
            </a:r>
          </a:p>
          <a:p>
            <a:pPr algn="just" eaLnBrk="1" hangingPunct="1">
              <a:buClrTx/>
              <a:buSzPct val="65000"/>
              <a:buFont typeface="Wingdings" pitchFamily="2" charset="2"/>
              <a:buChar char="Ø"/>
              <a:defRPr/>
            </a:pPr>
            <a:r>
              <a:rPr lang="en-US" sz="2400" dirty="0">
                <a:latin typeface="Times New Roman" panose="02020603050405020304" pitchFamily="18" charset="0"/>
                <a:cs typeface="Times New Roman" panose="02020603050405020304" pitchFamily="18" charset="0"/>
              </a:rPr>
              <a:t>Aimed at increasing the crop yield and reducing the labor involved, various kinds of agricultural robots have been proposed and developed. This robot can performs basic elementary functions like spray the pesticides. </a:t>
            </a:r>
          </a:p>
          <a:p>
            <a:pPr algn="just" eaLnBrk="1" hangingPunct="1">
              <a:buClrTx/>
              <a:buSzPct val="65000"/>
              <a:buFont typeface="Wingdings" pitchFamily="2" charset="2"/>
              <a:buChar char="Ø"/>
              <a:defRPr/>
            </a:pPr>
            <a:r>
              <a:rPr lang="en-US" sz="2400" dirty="0">
                <a:latin typeface="Times New Roman" panose="02020603050405020304" pitchFamily="18" charset="0"/>
                <a:cs typeface="Times New Roman" panose="02020603050405020304" pitchFamily="18" charset="0"/>
              </a:rPr>
              <a:t>The application of agricultural machinery in precision agriculture has experienced an increase in investment. </a:t>
            </a:r>
          </a:p>
        </p:txBody>
      </p:sp>
      <p:sp>
        <p:nvSpPr>
          <p:cNvPr id="12293" name="Date Placeholder 5"/>
          <p:cNvSpPr>
            <a:spLocks noGrp="1"/>
          </p:cNvSpPr>
          <p:nvPr>
            <p:ph type="dt" sz="half" idx="10"/>
          </p:nvPr>
        </p:nvSpPr>
        <p:spPr bwMode="auto">
          <a:noFill/>
          <a:ln>
            <a:miter lim="800000"/>
            <a:headEnd/>
            <a:tailEnd/>
          </a:ln>
        </p:spPr>
        <p:txBody>
          <a:bodyPr wrap="square" lIns="91440" tIns="45720" rIns="91440" bIns="45720" numCol="1" compatLnSpc="1">
            <a:prstTxWarp prst="textNoShape">
              <a:avLst/>
            </a:prstTxWarp>
          </a:bodyPr>
          <a:lstStyle/>
          <a:p>
            <a:pPr algn="r"/>
            <a:fld id="{3310D902-B7D3-4193-8D21-AA09E3BE0388}" type="datetime1">
              <a:rPr lang="en-US" smtClean="0">
                <a:latin typeface="Arial" charset="0"/>
              </a:rPr>
              <a:pPr algn="r"/>
              <a:t>3/30/2023</a:t>
            </a:fld>
            <a:endParaRPr lang="en-US" dirty="0">
              <a:latin typeface="Arial" charset="0"/>
            </a:endParaRPr>
          </a:p>
        </p:txBody>
      </p:sp>
      <p:sp>
        <p:nvSpPr>
          <p:cNvPr id="5" name="Slide Number Placeholder 4"/>
          <p:cNvSpPr>
            <a:spLocks noGrp="1"/>
          </p:cNvSpPr>
          <p:nvPr>
            <p:ph type="sldNum" sz="quarter" idx="12"/>
          </p:nvPr>
        </p:nvSpPr>
        <p:spPr/>
        <p:txBody>
          <a:bodyPr>
            <a:normAutofit fontScale="85000" lnSpcReduction="20000"/>
          </a:bodyPr>
          <a:lstStyle/>
          <a:p>
            <a:pPr>
              <a:defRPr/>
            </a:pPr>
            <a:fld id="{0D39EC02-A359-4336-85FA-89204CBBD6C3}" type="slidenum">
              <a:rPr lang="en-US" smtClean="0"/>
              <a:pPr>
                <a:defRPr/>
              </a:pPr>
              <a:t>3</a:t>
            </a:fld>
            <a:endParaRPr lang="en-US"/>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09600" y="228600"/>
            <a:ext cx="8153400" cy="990600"/>
          </a:xfrm>
        </p:spPr>
        <p:txBody>
          <a:bodyPr/>
          <a:lstStyle/>
          <a:p>
            <a:pPr marL="319088" indent="-319088" eaLnBrk="1" hangingPunct="1">
              <a:lnSpc>
                <a:spcPct val="90000"/>
              </a:lnSpc>
            </a:pPr>
            <a:r>
              <a:rPr lang="en-US" b="1" dirty="0">
                <a:solidFill>
                  <a:srgbClr val="7030A0"/>
                </a:solidFill>
              </a:rPr>
              <a:t>Literature Survey</a:t>
            </a:r>
          </a:p>
        </p:txBody>
      </p:sp>
      <p:sp>
        <p:nvSpPr>
          <p:cNvPr id="7171" name="Rectangle 3"/>
          <p:cNvSpPr>
            <a:spLocks noGrp="1" noChangeArrowheads="1"/>
          </p:cNvSpPr>
          <p:nvPr>
            <p:ph sz="quarter" idx="1"/>
          </p:nvPr>
        </p:nvSpPr>
        <p:spPr>
          <a:xfrm>
            <a:off x="0" y="1524000"/>
            <a:ext cx="8991600" cy="5334000"/>
          </a:xfrm>
        </p:spPr>
        <p:txBody>
          <a:bodyPr>
            <a:noAutofit/>
          </a:bodyPr>
          <a:lstStyle/>
          <a:p>
            <a:pPr algn="just">
              <a:lnSpc>
                <a:spcPct val="150000"/>
              </a:lnSpc>
              <a:spcAft>
                <a:spcPts val="1000"/>
              </a:spcAft>
              <a:buFont typeface="Wingdings" panose="05000000000000000000" pitchFamily="2" charset="2"/>
              <a:buChar char="Ø"/>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T. </a:t>
            </a:r>
            <a:r>
              <a:rPr lang="en-US" sz="1500" dirty="0" err="1">
                <a:effectLst/>
                <a:latin typeface="Times New Roman" panose="02020603050405020304" pitchFamily="18" charset="0"/>
                <a:ea typeface="Times New Roman" panose="02020603050405020304" pitchFamily="18" charset="0"/>
                <a:cs typeface="Times New Roman" panose="02020603050405020304" pitchFamily="18" charset="0"/>
              </a:rPr>
              <a:t>Akilan</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S. Chaudhary, P. Kumari and U. Pandey, “Surveillance Robot in Hazardous Place Using IoT Technology,” 2020 2nd International Conference on Advances in Computing, Communication Control and Networking, Motion reduce the accuracy of the potage. Embedded system Surveillance robot helped us to monitor the surrounding area around the military base. Can be improved by using stable camera holder or HD cameras.</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buFont typeface="Wingdings" panose="05000000000000000000" pitchFamily="2" charset="2"/>
              <a:buChar char="Ø"/>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J. Xiao et al., “Design of Ultrasonic Radar Detection System,” 2021 IEEE 15th International Conference on Electronic Measurement &amp; Instruments Reduces the efficiency in  long system .Embedded </a:t>
            </a:r>
            <a:r>
              <a:rPr lang="en-US" sz="1500" dirty="0" err="1">
                <a:effectLst/>
                <a:latin typeface="Times New Roman" panose="02020603050405020304" pitchFamily="18" charset="0"/>
                <a:ea typeface="Times New Roman" panose="02020603050405020304" pitchFamily="18" charset="0"/>
                <a:cs typeface="Times New Roman" panose="02020603050405020304" pitchFamily="18" charset="0"/>
              </a:rPr>
              <a:t>system.Radar</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system helped us to detect the intruder by  sending ultrasonic sounds we can estimate the enemy </a:t>
            </a:r>
            <a:r>
              <a:rPr lang="en-US" sz="1500" dirty="0" err="1">
                <a:effectLst/>
                <a:latin typeface="Times New Roman" panose="02020603050405020304" pitchFamily="18" charset="0"/>
                <a:ea typeface="Times New Roman" panose="02020603050405020304" pitchFamily="18" charset="0"/>
                <a:cs typeface="Times New Roman" panose="02020603050405020304" pitchFamily="18" charset="0"/>
              </a:rPr>
              <a:t>location,Ultrasonic</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sensors and range of the sensors is less We can improve it by using high range sensors</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buFont typeface="Wingdings" panose="05000000000000000000" pitchFamily="2" charset="2"/>
              <a:buChar char="Ø"/>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Pratibha, R. Rajput, A. Yadav, A. S. Ansari, M. A. Husain and S. P. Singh, “Designing of Automatic Corridor Lighting System Using PIR Motion Sensor,” 2021 International Conference on Control, Automation, Power and Signal Processing Number of PIR sensors should be increased to improve the efficiency. Embedded system using microcontroller. PIR sensors helped us to detect the motion or any suspicious activities around the military camp.</a:t>
            </a:r>
            <a:endParaRPr lang="en-US" sz="1500" dirty="0">
              <a:latin typeface="Times New Roman" panose="02020603050405020304" pitchFamily="18" charset="0"/>
              <a:cs typeface="Times New Roman" panose="02020603050405020304" pitchFamily="18" charset="0"/>
            </a:endParaRPr>
          </a:p>
        </p:txBody>
      </p:sp>
      <p:sp>
        <p:nvSpPr>
          <p:cNvPr id="12293" name="Date Placeholder 5"/>
          <p:cNvSpPr>
            <a:spLocks noGrp="1"/>
          </p:cNvSpPr>
          <p:nvPr>
            <p:ph type="dt" sz="half" idx="10"/>
          </p:nvPr>
        </p:nvSpPr>
        <p:spPr bwMode="auto">
          <a:xfrm>
            <a:off x="5715000" y="6446837"/>
            <a:ext cx="2667000" cy="365125"/>
          </a:xfrm>
          <a:noFill/>
          <a:ln>
            <a:miter lim="800000"/>
            <a:headEnd/>
            <a:tailEnd/>
          </a:ln>
        </p:spPr>
        <p:txBody>
          <a:bodyPr wrap="square" lIns="91440" tIns="45720" rIns="91440" bIns="45720" numCol="1" compatLnSpc="1">
            <a:prstTxWarp prst="textNoShape">
              <a:avLst/>
            </a:prstTxWarp>
          </a:bodyPr>
          <a:lstStyle/>
          <a:p>
            <a:pPr algn="r"/>
            <a:fld id="{3310D902-B7D3-4193-8D21-AA09E3BE0388}" type="datetime1">
              <a:rPr lang="en-US" smtClean="0">
                <a:latin typeface="Arial" charset="0"/>
              </a:rPr>
              <a:pPr algn="r"/>
              <a:t>3/30/2023</a:t>
            </a:fld>
            <a:endParaRPr lang="en-US" dirty="0">
              <a:latin typeface="Arial" charset="0"/>
            </a:endParaRPr>
          </a:p>
        </p:txBody>
      </p:sp>
      <p:sp>
        <p:nvSpPr>
          <p:cNvPr id="5" name="Slide Number Placeholder 4"/>
          <p:cNvSpPr>
            <a:spLocks noGrp="1"/>
          </p:cNvSpPr>
          <p:nvPr>
            <p:ph type="sldNum" sz="quarter" idx="12"/>
          </p:nvPr>
        </p:nvSpPr>
        <p:spPr/>
        <p:txBody>
          <a:bodyPr>
            <a:normAutofit fontScale="85000" lnSpcReduction="20000"/>
          </a:bodyPr>
          <a:lstStyle/>
          <a:p>
            <a:pPr>
              <a:defRPr/>
            </a:pPr>
            <a:fld id="{0D39EC02-A359-4336-85FA-89204CBBD6C3}" type="slidenum">
              <a:rPr lang="en-US" smtClean="0"/>
              <a:pPr>
                <a:defRPr/>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3FA31D-F913-B411-6396-AF00FBDACACC}"/>
              </a:ext>
            </a:extLst>
          </p:cNvPr>
          <p:cNvSpPr>
            <a:spLocks noGrp="1"/>
          </p:cNvSpPr>
          <p:nvPr>
            <p:ph sz="quarter" idx="1"/>
          </p:nvPr>
        </p:nvSpPr>
        <p:spPr>
          <a:xfrm>
            <a:off x="228600" y="1676400"/>
            <a:ext cx="8610600" cy="5013325"/>
          </a:xfrm>
        </p:spPr>
        <p:txBody>
          <a:bodyPr/>
          <a:lstStyle/>
          <a:p>
            <a:pPr algn="just">
              <a:lnSpc>
                <a:spcPct val="150000"/>
              </a:lnSpc>
              <a:spcAft>
                <a:spcPts val="1000"/>
              </a:spcAft>
              <a:buFont typeface="Wingdings" panose="05000000000000000000" pitchFamily="2" charset="2"/>
              <a:buChar char="Ø"/>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 Ramkumar, T. Karthick, C. V. Kumar, S. Rajendran and K. Rajesh, “Design and Development of E-Vehicle with Phone Control,” 2021 Second International Conference on Electronics and Sustainable Communication Systems Missing camera and other equipment. Embedded system using microcontroller. E-vehicle or RC payload is used to control the payload through internet so that we can access it remotely. Can be embedded with other sensors and improved in performance.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Kokovin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 A.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Evsikov</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 N.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Sytin</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S. U.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Uvaysov</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and A. S.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Uvaysova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"Design and Implementation of PIR sensors with Distributed Intelligence," 2021 International Seminar on Electron Devices Design and Production (SED), 2021, This is the work they tried to design the system which is extended with distributed intelligences. The out come and the performance of this system is pretty average and the design can be considered to other project as well The main disadvantage of this system is its just a design we can improve it by embedding on some security </a:t>
            </a:r>
            <a:r>
              <a:rPr lang="en-US" sz="1600" dirty="0">
                <a:effectLst/>
                <a:latin typeface="Times New Roman" panose="02020603050405020304" pitchFamily="18" charset="0"/>
                <a:ea typeface="Times New Roman" panose="02020603050405020304" pitchFamily="18" charset="0"/>
              </a:rPr>
              <a:t>system. </a:t>
            </a:r>
            <a:endParaRPr lang="en-IN" sz="1600" dirty="0"/>
          </a:p>
        </p:txBody>
      </p:sp>
      <p:sp>
        <p:nvSpPr>
          <p:cNvPr id="4" name="Date Placeholder 3">
            <a:extLst>
              <a:ext uri="{FF2B5EF4-FFF2-40B4-BE49-F238E27FC236}">
                <a16:creationId xmlns:a16="http://schemas.microsoft.com/office/drawing/2014/main" id="{986A9992-DF5D-31C0-2DC9-13DE03FCBB2C}"/>
              </a:ext>
            </a:extLst>
          </p:cNvPr>
          <p:cNvSpPr>
            <a:spLocks noGrp="1"/>
          </p:cNvSpPr>
          <p:nvPr>
            <p:ph type="dt" sz="half" idx="10"/>
          </p:nvPr>
        </p:nvSpPr>
        <p:spPr>
          <a:xfrm>
            <a:off x="7162800" y="6259285"/>
            <a:ext cx="2667000" cy="365125"/>
          </a:xfrm>
        </p:spPr>
        <p:txBody>
          <a:bodyPr/>
          <a:lstStyle/>
          <a:p>
            <a:pPr>
              <a:defRPr/>
            </a:pPr>
            <a:fld id="{45741A33-6B30-491F-99DC-FDD968B6311C}" type="datetime1">
              <a:rPr lang="en-US" smtClean="0"/>
              <a:pPr>
                <a:defRPr/>
              </a:pPr>
              <a:t>3/30/2023</a:t>
            </a:fld>
            <a:endParaRPr lang="en-US"/>
          </a:p>
        </p:txBody>
      </p:sp>
      <p:sp>
        <p:nvSpPr>
          <p:cNvPr id="5" name="Slide Number Placeholder 4">
            <a:extLst>
              <a:ext uri="{FF2B5EF4-FFF2-40B4-BE49-F238E27FC236}">
                <a16:creationId xmlns:a16="http://schemas.microsoft.com/office/drawing/2014/main" id="{04E056E4-762A-8A33-19B4-9B681F358EE0}"/>
              </a:ext>
            </a:extLst>
          </p:cNvPr>
          <p:cNvSpPr>
            <a:spLocks noGrp="1"/>
          </p:cNvSpPr>
          <p:nvPr>
            <p:ph type="sldNum" sz="quarter" idx="12"/>
          </p:nvPr>
        </p:nvSpPr>
        <p:spPr/>
        <p:txBody>
          <a:bodyPr>
            <a:normAutofit fontScale="85000" lnSpcReduction="20000"/>
          </a:bodyPr>
          <a:lstStyle/>
          <a:p>
            <a:pPr>
              <a:defRPr/>
            </a:pPr>
            <a:fld id="{21D17621-EBFF-4405-8E55-3AC044FDE720}" type="slidenum">
              <a:rPr lang="en-US" smtClean="0"/>
              <a:pPr>
                <a:defRPr/>
              </a:pPr>
              <a:t>5</a:t>
            </a:fld>
            <a:endParaRPr lang="en-US"/>
          </a:p>
        </p:txBody>
      </p:sp>
    </p:spTree>
    <p:extLst>
      <p:ext uri="{BB962C8B-B14F-4D97-AF65-F5344CB8AC3E}">
        <p14:creationId xmlns:p14="http://schemas.microsoft.com/office/powerpoint/2010/main" val="2098525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E8910-E6AF-F750-18E5-EAC6B9BFAA99}"/>
              </a:ext>
            </a:extLst>
          </p:cNvPr>
          <p:cNvSpPr>
            <a:spLocks noGrp="1"/>
          </p:cNvSpPr>
          <p:nvPr>
            <p:ph type="title"/>
          </p:nvPr>
        </p:nvSpPr>
        <p:spPr>
          <a:xfrm>
            <a:off x="762000" y="457200"/>
            <a:ext cx="8004048" cy="762000"/>
          </a:xfrm>
        </p:spPr>
        <p:txBody>
          <a:bodyPr/>
          <a:lstStyle/>
          <a:p>
            <a:r>
              <a:rPr lang="en-US" sz="4400" b="1" dirty="0">
                <a:solidFill>
                  <a:srgbClr val="7030A0"/>
                </a:solidFill>
              </a:rPr>
              <a:t>Scope of Project </a:t>
            </a:r>
            <a:br>
              <a:rPr lang="en-US" sz="4400" b="1" dirty="0">
                <a:solidFill>
                  <a:srgbClr val="FF0000"/>
                </a:solidFill>
                <a:latin typeface="Times New Roman" pitchFamily="18" charset="0"/>
                <a:cs typeface="Times New Roman" pitchFamily="18" charset="0"/>
              </a:rPr>
            </a:br>
            <a:endParaRPr lang="en-US" dirty="0"/>
          </a:p>
        </p:txBody>
      </p:sp>
      <p:sp>
        <p:nvSpPr>
          <p:cNvPr id="3" name="Content Placeholder 2">
            <a:extLst>
              <a:ext uri="{FF2B5EF4-FFF2-40B4-BE49-F238E27FC236}">
                <a16:creationId xmlns:a16="http://schemas.microsoft.com/office/drawing/2014/main" id="{7F8161E5-3D15-9240-16AE-ED6D8F7F5128}"/>
              </a:ext>
            </a:extLst>
          </p:cNvPr>
          <p:cNvSpPr>
            <a:spLocks noGrp="1"/>
          </p:cNvSpPr>
          <p:nvPr>
            <p:ph sz="quarter" idx="1"/>
          </p:nvPr>
        </p:nvSpPr>
        <p:spPr>
          <a:xfrm>
            <a:off x="210480" y="1549930"/>
            <a:ext cx="8628719" cy="4698470"/>
          </a:xfrm>
        </p:spPr>
        <p:txBody>
          <a:bodyPr/>
          <a:lstStyle/>
          <a:p>
            <a:pPr algn="just">
              <a:buSzPct val="67000"/>
              <a:buFont typeface="Wingdings" panose="05000000000000000000" pitchFamily="2" charset="2"/>
              <a:buChar char="Ø"/>
            </a:pPr>
            <a:r>
              <a:rPr lang="en-GB" sz="2800" dirty="0">
                <a:latin typeface="Times New Roman" panose="02020603050405020304" pitchFamily="18" charset="0"/>
                <a:cs typeface="Times New Roman" panose="02020603050405020304" pitchFamily="18" charset="0"/>
              </a:rPr>
              <a:t>It is used for applying liquid substances such as fertilizers and pesticides to plants during the crop growth cycle.</a:t>
            </a:r>
          </a:p>
          <a:p>
            <a:pPr algn="just">
              <a:buSzPct val="67000"/>
              <a:buFont typeface="Wingdings" panose="05000000000000000000" pitchFamily="2" charset="2"/>
              <a:buChar char="Ø"/>
            </a:pPr>
            <a:r>
              <a:rPr lang="en-GB" sz="2800" dirty="0">
                <a:latin typeface="Times New Roman" panose="02020603050405020304" pitchFamily="18" charset="0"/>
                <a:cs typeface="Times New Roman" panose="02020603050405020304" pitchFamily="18" charset="0"/>
              </a:rPr>
              <a:t>The main scope of spraying robot is to deliver an effective, uniform dose of product to a target area in a safe and timely manner.</a:t>
            </a:r>
            <a:endParaRPr lang="en-US" sz="2800" dirty="0">
              <a:latin typeface="Times New Roman" panose="02020603050405020304" pitchFamily="18" charset="0"/>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FB66CD98-82C1-7841-F158-3BE3D34A2E86}"/>
              </a:ext>
            </a:extLst>
          </p:cNvPr>
          <p:cNvSpPr>
            <a:spLocks noGrp="1"/>
          </p:cNvSpPr>
          <p:nvPr>
            <p:ph type="dt" sz="half" idx="10"/>
          </p:nvPr>
        </p:nvSpPr>
        <p:spPr/>
        <p:txBody>
          <a:bodyPr/>
          <a:lstStyle/>
          <a:p>
            <a:pPr>
              <a:defRPr/>
            </a:pPr>
            <a:fld id="{45741A33-6B30-491F-99DC-FDD968B6311C}" type="datetime1">
              <a:rPr lang="en-US" smtClean="0"/>
              <a:pPr>
                <a:defRPr/>
              </a:pPr>
              <a:t>3/30/2023</a:t>
            </a:fld>
            <a:endParaRPr lang="en-US"/>
          </a:p>
        </p:txBody>
      </p:sp>
      <p:sp>
        <p:nvSpPr>
          <p:cNvPr id="5" name="Slide Number Placeholder 4">
            <a:extLst>
              <a:ext uri="{FF2B5EF4-FFF2-40B4-BE49-F238E27FC236}">
                <a16:creationId xmlns:a16="http://schemas.microsoft.com/office/drawing/2014/main" id="{4FF581FA-422E-42BF-23B4-80FAF45F3163}"/>
              </a:ext>
            </a:extLst>
          </p:cNvPr>
          <p:cNvSpPr>
            <a:spLocks noGrp="1"/>
          </p:cNvSpPr>
          <p:nvPr>
            <p:ph type="sldNum" sz="quarter" idx="12"/>
          </p:nvPr>
        </p:nvSpPr>
        <p:spPr/>
        <p:txBody>
          <a:bodyPr>
            <a:normAutofit fontScale="85000" lnSpcReduction="20000"/>
          </a:bodyPr>
          <a:lstStyle/>
          <a:p>
            <a:pPr>
              <a:defRPr/>
            </a:pPr>
            <a:fld id="{21D17621-EBFF-4405-8E55-3AC044FDE720}" type="slidenum">
              <a:rPr lang="en-US" smtClean="0"/>
              <a:pPr>
                <a:defRPr/>
              </a:pPr>
              <a:t>6</a:t>
            </a:fld>
            <a:endParaRPr lang="en-US"/>
          </a:p>
        </p:txBody>
      </p:sp>
    </p:spTree>
    <p:extLst>
      <p:ext uri="{BB962C8B-B14F-4D97-AF65-F5344CB8AC3E}">
        <p14:creationId xmlns:p14="http://schemas.microsoft.com/office/powerpoint/2010/main" val="1925095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12648" y="304800"/>
            <a:ext cx="5483352" cy="1371600"/>
          </a:xfrm>
        </p:spPr>
        <p:txBody>
          <a:bodyPr/>
          <a:lstStyle/>
          <a:p>
            <a:pPr eaLnBrk="1" hangingPunct="1"/>
            <a:r>
              <a:rPr lang="en-US" sz="3600" b="1" dirty="0">
                <a:solidFill>
                  <a:schemeClr val="tx1"/>
                </a:solidFill>
                <a:latin typeface="Times New Roman" pitchFamily="18" charset="0"/>
                <a:cs typeface="Times New Roman" pitchFamily="18" charset="0"/>
              </a:rPr>
              <a:t>   </a:t>
            </a:r>
            <a:br>
              <a:rPr lang="en-US" sz="3600" b="1" dirty="0">
                <a:solidFill>
                  <a:schemeClr val="tx1"/>
                </a:solidFill>
                <a:latin typeface="Times New Roman" pitchFamily="18" charset="0"/>
                <a:cs typeface="Times New Roman" pitchFamily="18" charset="0"/>
              </a:rPr>
            </a:br>
            <a:br>
              <a:rPr lang="en-US" sz="3600" b="1" dirty="0">
                <a:solidFill>
                  <a:schemeClr val="tx1"/>
                </a:solidFill>
                <a:latin typeface="Times New Roman" pitchFamily="18" charset="0"/>
                <a:cs typeface="Times New Roman" pitchFamily="18" charset="0"/>
              </a:rPr>
            </a:br>
            <a:br>
              <a:rPr lang="en-US" sz="3600" b="1" dirty="0">
                <a:solidFill>
                  <a:schemeClr val="tx1"/>
                </a:solidFill>
                <a:latin typeface="Times New Roman" pitchFamily="18" charset="0"/>
                <a:cs typeface="Times New Roman" pitchFamily="18" charset="0"/>
              </a:rPr>
            </a:br>
            <a:r>
              <a:rPr lang="en-US" sz="3600" b="1" dirty="0">
                <a:solidFill>
                  <a:schemeClr val="tx1"/>
                </a:solidFill>
                <a:latin typeface="Times New Roman" pitchFamily="18" charset="0"/>
                <a:cs typeface="Times New Roman" pitchFamily="18" charset="0"/>
              </a:rPr>
              <a:t> </a:t>
            </a:r>
            <a:br>
              <a:rPr lang="en-US" sz="3600" b="1" dirty="0">
                <a:solidFill>
                  <a:schemeClr val="tx1"/>
                </a:solidFill>
                <a:latin typeface="Times New Roman" pitchFamily="18" charset="0"/>
                <a:cs typeface="Times New Roman" pitchFamily="18" charset="0"/>
              </a:rPr>
            </a:br>
            <a:r>
              <a:rPr lang="en-US" b="1" dirty="0">
                <a:solidFill>
                  <a:srgbClr val="7030A0"/>
                </a:solidFill>
              </a:rPr>
              <a:t>Objectives  </a:t>
            </a:r>
            <a:br>
              <a:rPr lang="en-US" b="1" dirty="0">
                <a:solidFill>
                  <a:srgbClr val="FF0000"/>
                </a:solidFill>
                <a:latin typeface="Times New Roman" pitchFamily="18" charset="0"/>
                <a:cs typeface="Times New Roman" pitchFamily="18" charset="0"/>
              </a:rPr>
            </a:br>
            <a:br>
              <a:rPr lang="en-US" b="1" dirty="0">
                <a:latin typeface="Times New Roman" pitchFamily="18" charset="0"/>
                <a:cs typeface="Times New Roman" pitchFamily="18" charset="0"/>
              </a:rPr>
            </a:br>
            <a:br>
              <a:rPr lang="en-US" sz="3600" b="1" dirty="0">
                <a:latin typeface="Times New Roman" pitchFamily="18" charset="0"/>
                <a:cs typeface="Times New Roman" pitchFamily="18" charset="0"/>
              </a:rPr>
            </a:br>
            <a:br>
              <a:rPr lang="en-US" sz="3600" b="1" dirty="0">
                <a:latin typeface="Times New Roman" pitchFamily="18" charset="0"/>
                <a:cs typeface="Times New Roman" pitchFamily="18" charset="0"/>
              </a:rPr>
            </a:br>
            <a:br>
              <a:rPr lang="en-US" sz="3200" b="1" dirty="0"/>
            </a:br>
            <a:endParaRPr lang="en-US" sz="3200" b="1" dirty="0">
              <a:solidFill>
                <a:schemeClr val="bg2"/>
              </a:solidFill>
            </a:endParaRPr>
          </a:p>
        </p:txBody>
      </p:sp>
      <p:sp>
        <p:nvSpPr>
          <p:cNvPr id="8" name="Slide Number Placeholder 7"/>
          <p:cNvSpPr>
            <a:spLocks noGrp="1"/>
          </p:cNvSpPr>
          <p:nvPr>
            <p:ph type="sldNum" sz="quarter" idx="12"/>
          </p:nvPr>
        </p:nvSpPr>
        <p:spPr/>
        <p:txBody>
          <a:bodyPr>
            <a:normAutofit fontScale="85000" lnSpcReduction="20000"/>
          </a:bodyPr>
          <a:lstStyle/>
          <a:p>
            <a:pPr>
              <a:defRPr/>
            </a:pPr>
            <a:fld id="{7471BA58-20E0-4425-ABF3-9E3C9E28F94F}" type="slidenum">
              <a:rPr lang="en-US" smtClean="0"/>
              <a:pPr>
                <a:defRPr/>
              </a:pPr>
              <a:t>7</a:t>
            </a:fld>
            <a:endParaRPr lang="en-US"/>
          </a:p>
        </p:txBody>
      </p:sp>
      <p:sp>
        <p:nvSpPr>
          <p:cNvPr id="13317" name="Date Placeholder 8"/>
          <p:cNvSpPr>
            <a:spLocks noGrp="1"/>
          </p:cNvSpPr>
          <p:nvPr>
            <p:ph type="dt" sz="quarter" idx="10"/>
          </p:nvPr>
        </p:nvSpPr>
        <p:spPr bwMode="auto">
          <a:noFill/>
          <a:ln>
            <a:miter lim="800000"/>
            <a:headEnd/>
            <a:tailEnd/>
          </a:ln>
        </p:spPr>
        <p:txBody>
          <a:bodyPr wrap="square" lIns="91440" tIns="45720" rIns="91440" bIns="45720" numCol="1" compatLnSpc="1">
            <a:prstTxWarp prst="textNoShape">
              <a:avLst/>
            </a:prstTxWarp>
          </a:bodyPr>
          <a:lstStyle/>
          <a:p>
            <a:pPr algn="r"/>
            <a:fld id="{CFC9550C-2CCA-4461-A0CC-E2A97707C9CB}" type="datetime1">
              <a:rPr lang="en-US" smtClean="0">
                <a:latin typeface="Arial" charset="0"/>
              </a:rPr>
              <a:pPr algn="r"/>
              <a:t>3/30/2023</a:t>
            </a:fld>
            <a:endParaRPr lang="en-US">
              <a:latin typeface="Arial" charset="0"/>
            </a:endParaRPr>
          </a:p>
        </p:txBody>
      </p:sp>
      <p:sp>
        <p:nvSpPr>
          <p:cNvPr id="7" name="Content Placeholder 6"/>
          <p:cNvSpPr>
            <a:spLocks noGrp="1"/>
          </p:cNvSpPr>
          <p:nvPr>
            <p:ph sz="quarter" idx="1"/>
          </p:nvPr>
        </p:nvSpPr>
        <p:spPr/>
        <p:txBody>
          <a:bodyPr/>
          <a:lstStyle/>
          <a:p>
            <a:pPr algn="just">
              <a:spcAft>
                <a:spcPts val="1000"/>
              </a:spcAft>
              <a:buFont typeface="Wingdings" panose="05000000000000000000" pitchFamily="2" charset="2"/>
              <a:buChar char="Ø"/>
            </a:pPr>
            <a:r>
              <a:rPr lang="en-GB" sz="2400" dirty="0">
                <a:latin typeface="Times New Roman" panose="02020603050405020304" pitchFamily="18" charset="0"/>
                <a:cs typeface="Times New Roman" panose="02020603050405020304" pitchFamily="18" charset="0"/>
              </a:rPr>
              <a:t>To apply the correct rate of the recommended product uniformly to the target without contaminating non-target areas.</a:t>
            </a:r>
          </a:p>
          <a:p>
            <a:pPr algn="just">
              <a:spcAft>
                <a:spcPts val="1000"/>
              </a:spcAft>
              <a:buFont typeface="Wingdings" panose="05000000000000000000" pitchFamily="2" charset="2"/>
              <a:buChar char="Ø"/>
            </a:pPr>
            <a:r>
              <a:rPr lang="id-ID" sz="2400" dirty="0">
                <a:effectLst/>
                <a:latin typeface="Times New Roman" panose="02020603050405020304" pitchFamily="18" charset="0"/>
                <a:ea typeface="Times New Roman" panose="02020603050405020304" pitchFamily="18" charset="0"/>
                <a:cs typeface="Times New Roman" panose="02020603050405020304" pitchFamily="18" charset="0"/>
              </a:rPr>
              <a:t> To reduce human effort in the agricultural field with the use of small machine. </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1000"/>
              </a:spcAft>
              <a:buFont typeface="Wingdings" panose="05000000000000000000" pitchFamily="2" charset="2"/>
              <a:buChar char="Ø"/>
            </a:pPr>
            <a:r>
              <a:rPr lang="id-ID" sz="2400" dirty="0">
                <a:effectLst/>
                <a:latin typeface="Times New Roman" panose="02020603050405020304" pitchFamily="18" charset="0"/>
                <a:ea typeface="Times New Roman" panose="02020603050405020304" pitchFamily="18" charset="0"/>
                <a:cs typeface="Times New Roman" panose="02020603050405020304" pitchFamily="18" charset="0"/>
              </a:rPr>
              <a:t> It should be safe </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id-ID" sz="2400" dirty="0">
                <a:effectLst/>
                <a:latin typeface="Times New Roman" panose="02020603050405020304" pitchFamily="18" charset="0"/>
                <a:ea typeface="Times New Roman" panose="02020603050405020304" pitchFamily="18" charset="0"/>
                <a:cs typeface="Times New Roman" panose="02020603050405020304" pitchFamily="18" charset="0"/>
              </a:rPr>
              <a:t>simple to control</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id-ID" sz="2400" dirty="0">
                <a:effectLst/>
                <a:latin typeface="Times New Roman" panose="02020603050405020304" pitchFamily="18" charset="0"/>
                <a:ea typeface="Times New Roman" panose="02020603050405020304" pitchFamily="18" charset="0"/>
                <a:cs typeface="Times New Roman" panose="02020603050405020304" pitchFamily="18" charset="0"/>
              </a:rPr>
              <a:t> reliable</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id-ID" sz="2400" dirty="0">
                <a:effectLst/>
                <a:latin typeface="Times New Roman" panose="02020603050405020304" pitchFamily="18" charset="0"/>
                <a:ea typeface="Times New Roman" panose="02020603050405020304" pitchFamily="18" charset="0"/>
                <a:cs typeface="Times New Roman" panose="02020603050405020304" pitchFamily="18" charset="0"/>
              </a:rPr>
              <a:t> durable and economical. </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1000"/>
              </a:spcAft>
              <a:buFont typeface="Wingdings" panose="05000000000000000000" pitchFamily="2" charset="2"/>
              <a:buChar char="Ø"/>
            </a:pPr>
            <a:r>
              <a:rPr lang="id-ID" sz="2400" dirty="0">
                <a:effectLst/>
                <a:latin typeface="Times New Roman" panose="02020603050405020304" pitchFamily="18" charset="0"/>
                <a:ea typeface="Times New Roman" panose="02020603050405020304" pitchFamily="18" charset="0"/>
                <a:cs typeface="Times New Roman" panose="02020603050405020304" pitchFamily="18" charset="0"/>
              </a:rPr>
              <a:t>To reduce human effort within the agricultural field with the employment of small robot.</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4509-C465-84E8-8C88-4152CF54C75C}"/>
              </a:ext>
            </a:extLst>
          </p:cNvPr>
          <p:cNvSpPr>
            <a:spLocks noGrp="1"/>
          </p:cNvSpPr>
          <p:nvPr>
            <p:ph type="title"/>
          </p:nvPr>
        </p:nvSpPr>
        <p:spPr/>
        <p:txBody>
          <a:bodyPr/>
          <a:lstStyle/>
          <a:p>
            <a:r>
              <a:rPr lang="en-US" b="1" dirty="0">
                <a:solidFill>
                  <a:srgbClr val="7030A0"/>
                </a:solidFill>
              </a:rPr>
              <a:t>Methodology</a:t>
            </a:r>
            <a:endParaRPr lang="en-IN" b="1" dirty="0">
              <a:solidFill>
                <a:srgbClr val="7030A0"/>
              </a:solidFill>
            </a:endParaRPr>
          </a:p>
        </p:txBody>
      </p:sp>
      <p:sp>
        <p:nvSpPr>
          <p:cNvPr id="3" name="Content Placeholder 2">
            <a:extLst>
              <a:ext uri="{FF2B5EF4-FFF2-40B4-BE49-F238E27FC236}">
                <a16:creationId xmlns:a16="http://schemas.microsoft.com/office/drawing/2014/main" id="{01193EA0-E256-DCC6-D288-E9D69099C333}"/>
              </a:ext>
            </a:extLst>
          </p:cNvPr>
          <p:cNvSpPr>
            <a:spLocks noGrp="1"/>
          </p:cNvSpPr>
          <p:nvPr>
            <p:ph sz="quarter" idx="1"/>
          </p:nvPr>
        </p:nvSpPr>
        <p:spPr>
          <a:xfrm>
            <a:off x="612648" y="1600200"/>
            <a:ext cx="8150352" cy="4920343"/>
          </a:xfrm>
        </p:spPr>
        <p:txBody>
          <a:bodyPr/>
          <a:lstStyle/>
          <a:p>
            <a:pPr lvl="0" algn="just">
              <a:spcAft>
                <a:spcPts val="1000"/>
              </a:spcAft>
              <a:buFont typeface="Wingdings" panose="05000000000000000000" pitchFamily="2" charset="2"/>
              <a:buChar char="Ø"/>
              <a:tabLst>
                <a:tab pos="457200" algn="l"/>
              </a:tabLst>
            </a:pP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The robot is made to travel in the farm and it is powered  through batteries using a programming board and its direction is controlled by an application called </a:t>
            </a:r>
            <a:r>
              <a:rPr lang="en-US" sz="2200" dirty="0" err="1">
                <a:effectLst/>
                <a:latin typeface="Times New Roman" panose="02020603050405020304" pitchFamily="18" charset="0"/>
                <a:ea typeface="Times New Roman" panose="02020603050405020304" pitchFamily="18" charset="0"/>
                <a:cs typeface="Times New Roman" panose="02020603050405020304" pitchFamily="18" charset="0"/>
              </a:rPr>
              <a:t>NodeMCU</a:t>
            </a:r>
            <a:r>
              <a:rPr lang="en-US" sz="2200" dirty="0" err="1">
                <a:latin typeface="Times New Roman" panose="02020603050405020304" pitchFamily="18" charset="0"/>
                <a:ea typeface="Times New Roman" panose="02020603050405020304" pitchFamily="18" charset="0"/>
                <a:cs typeface="Times New Roman" panose="02020603050405020304" pitchFamily="18" charset="0"/>
              </a:rPr>
              <a:t>_car</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1000"/>
              </a:spcAft>
              <a:buFont typeface="Wingdings" panose="05000000000000000000" pitchFamily="2" charset="2"/>
              <a:buChar char="Ø"/>
              <a:tabLst>
                <a:tab pos="457200" algn="l"/>
              </a:tabLst>
            </a:pP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The spraying of pesticides which can be done with the help of pesticide sprinkling pump, the spraying angle is kept exactly at 180</a:t>
            </a:r>
            <a:r>
              <a:rPr lang="he-IL" sz="22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gn="just">
              <a:spcAft>
                <a:spcPts val="1000"/>
              </a:spcAft>
              <a:buFont typeface="Wingdings" panose="05000000000000000000" pitchFamily="2" charset="2"/>
              <a:buChar char="Ø"/>
              <a:tabLst>
                <a:tab pos="457200" algn="l"/>
              </a:tabLst>
            </a:pPr>
            <a:r>
              <a:rPr lang="id-ID" sz="2200" dirty="0">
                <a:effectLst/>
                <a:latin typeface="Times New Roman" panose="02020603050405020304" pitchFamily="18" charset="0"/>
                <a:ea typeface="Times New Roman" panose="02020603050405020304" pitchFamily="18" charset="0"/>
                <a:cs typeface="Times New Roman" panose="02020603050405020304" pitchFamily="18" charset="0"/>
              </a:rPr>
              <a:t>Selection of the motor depends on the torque required and weight to be pulled</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id-ID" sz="2200" dirty="0">
                <a:effectLst/>
                <a:latin typeface="Times New Roman" panose="02020603050405020304" pitchFamily="18" charset="0"/>
                <a:ea typeface="Times New Roman" panose="02020603050405020304" pitchFamily="18" charset="0"/>
                <a:cs typeface="Times New Roman" panose="02020603050405020304" pitchFamily="18" charset="0"/>
              </a:rPr>
              <a:t>The battery selection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depends on </a:t>
            </a:r>
            <a:r>
              <a:rPr lang="id-ID" sz="2200" dirty="0">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power requirement.</a:t>
            </a:r>
            <a:endParaRPr lang="en-IN"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1000"/>
              </a:spcAft>
              <a:buFont typeface="Wingdings" panose="05000000000000000000" pitchFamily="2" charset="2"/>
              <a:buChar char="Ø"/>
              <a:tabLst>
                <a:tab pos="457200" algn="l"/>
              </a:tabLst>
            </a:pP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The system is focused on the design, development and the fabrication of the agricultural robot with pesticide spraying system in addition to security system using IOT.</a:t>
            </a:r>
          </a:p>
          <a:p>
            <a:pPr lvl="0" algn="just">
              <a:spcAft>
                <a:spcPts val="1000"/>
              </a:spcAft>
              <a:buFont typeface="Wingdings" panose="05000000000000000000" pitchFamily="2" charset="2"/>
              <a:buChar char="Ø"/>
              <a:tabLst>
                <a:tab pos="457200" algn="l"/>
              </a:tabLst>
            </a:pPr>
            <a:r>
              <a:rPr lang="en-US" sz="2200" dirty="0">
                <a:latin typeface="Times New Roman" panose="02020603050405020304" pitchFamily="18" charset="0"/>
                <a:ea typeface="Times New Roman" panose="02020603050405020304" pitchFamily="18" charset="0"/>
                <a:cs typeface="Times New Roman" panose="02020603050405020304" pitchFamily="18" charset="0"/>
              </a:rPr>
              <a:t>W</a:t>
            </a:r>
            <a:r>
              <a:rPr lang="id-ID" sz="2200" dirty="0">
                <a:effectLst/>
                <a:latin typeface="Times New Roman" panose="02020603050405020304" pitchFamily="18" charset="0"/>
                <a:ea typeface="Times New Roman" panose="02020603050405020304" pitchFamily="18" charset="0"/>
                <a:cs typeface="Times New Roman" panose="02020603050405020304" pitchFamily="18" charset="0"/>
              </a:rPr>
              <a:t>e used Mild Steel bar alloy as a base material </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as it </a:t>
            </a:r>
            <a:r>
              <a:rPr lang="id-ID" sz="2200" dirty="0">
                <a:effectLst/>
                <a:latin typeface="Times New Roman" panose="02020603050405020304" pitchFamily="18" charset="0"/>
                <a:ea typeface="Times New Roman" panose="02020603050405020304" pitchFamily="18" charset="0"/>
                <a:cs typeface="Times New Roman" panose="02020603050405020304" pitchFamily="18" charset="0"/>
              </a:rPr>
              <a:t>has robust design and best suitable for agricultural works</a:t>
            </a:r>
            <a:r>
              <a:rPr lang="en-US" sz="22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gn="just">
              <a:spcAft>
                <a:spcPts val="1000"/>
              </a:spcAft>
              <a:buNone/>
              <a:tabLst>
                <a:tab pos="457200" algn="l"/>
              </a:tabLst>
            </a:pPr>
            <a:endParaRPr lang="en-IN" sz="21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A1718EF0-39DA-0314-ABFF-819A493B7EC3}"/>
              </a:ext>
            </a:extLst>
          </p:cNvPr>
          <p:cNvSpPr>
            <a:spLocks noGrp="1"/>
          </p:cNvSpPr>
          <p:nvPr>
            <p:ph type="dt" sz="half" idx="10"/>
          </p:nvPr>
        </p:nvSpPr>
        <p:spPr>
          <a:xfrm>
            <a:off x="7010400" y="6337980"/>
            <a:ext cx="2667000" cy="365125"/>
          </a:xfrm>
        </p:spPr>
        <p:txBody>
          <a:bodyPr/>
          <a:lstStyle/>
          <a:p>
            <a:pPr>
              <a:defRPr/>
            </a:pPr>
            <a:fld id="{45741A33-6B30-491F-99DC-FDD968B6311C}" type="datetime1">
              <a:rPr lang="en-US" smtClean="0"/>
              <a:pPr>
                <a:defRPr/>
              </a:pPr>
              <a:t>3/30/2023</a:t>
            </a:fld>
            <a:endParaRPr lang="en-US"/>
          </a:p>
        </p:txBody>
      </p:sp>
      <p:sp>
        <p:nvSpPr>
          <p:cNvPr id="5" name="Slide Number Placeholder 4">
            <a:extLst>
              <a:ext uri="{FF2B5EF4-FFF2-40B4-BE49-F238E27FC236}">
                <a16:creationId xmlns:a16="http://schemas.microsoft.com/office/drawing/2014/main" id="{8F64F3A0-C657-78BE-120B-04A641701549}"/>
              </a:ext>
            </a:extLst>
          </p:cNvPr>
          <p:cNvSpPr>
            <a:spLocks noGrp="1"/>
          </p:cNvSpPr>
          <p:nvPr>
            <p:ph type="sldNum" sz="quarter" idx="12"/>
          </p:nvPr>
        </p:nvSpPr>
        <p:spPr/>
        <p:txBody>
          <a:bodyPr>
            <a:normAutofit fontScale="85000" lnSpcReduction="20000"/>
          </a:bodyPr>
          <a:lstStyle/>
          <a:p>
            <a:pPr>
              <a:defRPr/>
            </a:pPr>
            <a:fld id="{21D17621-EBFF-4405-8E55-3AC044FDE720}" type="slidenum">
              <a:rPr lang="en-US" smtClean="0"/>
              <a:pPr>
                <a:defRPr/>
              </a:pPr>
              <a:t>8</a:t>
            </a:fld>
            <a:endParaRPr lang="en-US"/>
          </a:p>
        </p:txBody>
      </p:sp>
    </p:spTree>
    <p:extLst>
      <p:ext uri="{BB962C8B-B14F-4D97-AF65-F5344CB8AC3E}">
        <p14:creationId xmlns:p14="http://schemas.microsoft.com/office/powerpoint/2010/main" val="207721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81000" y="304800"/>
            <a:ext cx="8763000" cy="1371600"/>
          </a:xfrm>
        </p:spPr>
        <p:txBody>
          <a:bodyPr/>
          <a:lstStyle/>
          <a:p>
            <a:pPr eaLnBrk="1" hangingPunct="1"/>
            <a:r>
              <a:rPr lang="en-US" sz="3600" b="1" dirty="0">
                <a:solidFill>
                  <a:schemeClr val="tx1"/>
                </a:solidFill>
                <a:latin typeface="Times New Roman" pitchFamily="18" charset="0"/>
                <a:cs typeface="Times New Roman" pitchFamily="18" charset="0"/>
              </a:rPr>
              <a:t>   </a:t>
            </a:r>
            <a:br>
              <a:rPr lang="en-US" sz="3600" b="1" dirty="0">
                <a:solidFill>
                  <a:schemeClr val="tx1"/>
                </a:solidFill>
                <a:latin typeface="Times New Roman" pitchFamily="18" charset="0"/>
                <a:cs typeface="Times New Roman" pitchFamily="18" charset="0"/>
              </a:rPr>
            </a:br>
            <a:br>
              <a:rPr lang="en-US" sz="3600" b="1" dirty="0">
                <a:solidFill>
                  <a:schemeClr val="tx1"/>
                </a:solidFill>
                <a:latin typeface="Times New Roman" pitchFamily="18" charset="0"/>
                <a:cs typeface="Times New Roman" pitchFamily="18" charset="0"/>
              </a:rPr>
            </a:br>
            <a:br>
              <a:rPr lang="en-US" sz="3600" b="1" dirty="0">
                <a:solidFill>
                  <a:schemeClr val="tx1"/>
                </a:solidFill>
                <a:latin typeface="Times New Roman" pitchFamily="18" charset="0"/>
                <a:cs typeface="Times New Roman" pitchFamily="18" charset="0"/>
              </a:rPr>
            </a:br>
            <a:r>
              <a:rPr lang="en-US" sz="3600" b="1" dirty="0">
                <a:solidFill>
                  <a:schemeClr val="tx1"/>
                </a:solidFill>
                <a:latin typeface="Times New Roman" pitchFamily="18" charset="0"/>
                <a:cs typeface="Times New Roman" pitchFamily="18" charset="0"/>
              </a:rPr>
              <a:t> </a:t>
            </a:r>
            <a:r>
              <a:rPr lang="en-US" b="1" dirty="0">
                <a:solidFill>
                  <a:srgbClr val="7030A0"/>
                </a:solidFill>
                <a:cs typeface="Times New Roman" pitchFamily="18" charset="0"/>
              </a:rPr>
              <a:t>Block Diagram</a:t>
            </a:r>
            <a:br>
              <a:rPr lang="en-US" sz="3600" b="1" dirty="0">
                <a:solidFill>
                  <a:schemeClr val="tx1"/>
                </a:solidFill>
                <a:latin typeface="Times New Roman" pitchFamily="18" charset="0"/>
                <a:cs typeface="Times New Roman" pitchFamily="18" charset="0"/>
              </a:rPr>
            </a:br>
            <a:br>
              <a:rPr lang="en-US" sz="3600" dirty="0">
                <a:latin typeface="Times New Roman" pitchFamily="18" charset="0"/>
                <a:cs typeface="Times New Roman" pitchFamily="18" charset="0"/>
              </a:rPr>
            </a:br>
            <a:br>
              <a:rPr lang="en-US" sz="3600" dirty="0">
                <a:latin typeface="Times New Roman" pitchFamily="18" charset="0"/>
                <a:cs typeface="Times New Roman" pitchFamily="18" charset="0"/>
              </a:rPr>
            </a:br>
            <a:br>
              <a:rPr lang="en-US" sz="3600" dirty="0">
                <a:latin typeface="Times New Roman" pitchFamily="18" charset="0"/>
                <a:cs typeface="Times New Roman" pitchFamily="18" charset="0"/>
              </a:rPr>
            </a:br>
            <a:br>
              <a:rPr lang="en-US" sz="3200" dirty="0"/>
            </a:br>
            <a:endParaRPr lang="en-US" sz="3200" dirty="0">
              <a:solidFill>
                <a:schemeClr val="bg2"/>
              </a:solidFill>
            </a:endParaRPr>
          </a:p>
        </p:txBody>
      </p:sp>
      <p:sp>
        <p:nvSpPr>
          <p:cNvPr id="8" name="Slide Number Placeholder 7"/>
          <p:cNvSpPr>
            <a:spLocks noGrp="1"/>
          </p:cNvSpPr>
          <p:nvPr>
            <p:ph type="sldNum" sz="quarter" idx="12"/>
          </p:nvPr>
        </p:nvSpPr>
        <p:spPr/>
        <p:txBody>
          <a:bodyPr>
            <a:normAutofit fontScale="85000" lnSpcReduction="20000"/>
          </a:bodyPr>
          <a:lstStyle/>
          <a:p>
            <a:pPr>
              <a:defRPr/>
            </a:pPr>
            <a:fld id="{7471BA58-20E0-4425-ABF3-9E3C9E28F94F}" type="slidenum">
              <a:rPr lang="en-US" smtClean="0"/>
              <a:pPr>
                <a:defRPr/>
              </a:pPr>
              <a:t>9</a:t>
            </a:fld>
            <a:endParaRPr lang="en-US"/>
          </a:p>
        </p:txBody>
      </p:sp>
      <p:sp>
        <p:nvSpPr>
          <p:cNvPr id="13317" name="Date Placeholder 8"/>
          <p:cNvSpPr>
            <a:spLocks noGrp="1"/>
          </p:cNvSpPr>
          <p:nvPr>
            <p:ph type="dt" sz="quarter" idx="10"/>
          </p:nvPr>
        </p:nvSpPr>
        <p:spPr bwMode="auto">
          <a:noFill/>
          <a:ln>
            <a:miter lim="800000"/>
            <a:headEnd/>
            <a:tailEnd/>
          </a:ln>
        </p:spPr>
        <p:txBody>
          <a:bodyPr wrap="square" lIns="91440" tIns="45720" rIns="91440" bIns="45720" numCol="1" compatLnSpc="1">
            <a:prstTxWarp prst="textNoShape">
              <a:avLst/>
            </a:prstTxWarp>
          </a:bodyPr>
          <a:lstStyle/>
          <a:p>
            <a:pPr algn="r"/>
            <a:fld id="{CFC9550C-2CCA-4461-A0CC-E2A97707C9CB}" type="datetime1">
              <a:rPr lang="en-US" smtClean="0">
                <a:latin typeface="Arial" charset="0"/>
              </a:rPr>
              <a:pPr algn="r"/>
              <a:t>3/30/2023</a:t>
            </a:fld>
            <a:endParaRPr lang="en-US">
              <a:latin typeface="Arial" charset="0"/>
            </a:endParaRPr>
          </a:p>
        </p:txBody>
      </p:sp>
      <p:sp>
        <p:nvSpPr>
          <p:cNvPr id="2" name="Rectangle 1"/>
          <p:cNvSpPr/>
          <p:nvPr/>
        </p:nvSpPr>
        <p:spPr>
          <a:xfrm>
            <a:off x="2286000" y="-356651"/>
            <a:ext cx="4572000" cy="646331"/>
          </a:xfrm>
          <a:prstGeom prst="rect">
            <a:avLst/>
          </a:prstGeom>
        </p:spPr>
        <p:txBody>
          <a:bodyPr>
            <a:spAutoFit/>
          </a:bodyPr>
          <a:lstStyle/>
          <a:p>
            <a:r>
              <a:rPr lang="en-US" dirty="0"/>
              <a:t> </a:t>
            </a:r>
          </a:p>
          <a:p>
            <a:r>
              <a:rPr lang="en-US" dirty="0"/>
              <a:t> </a:t>
            </a:r>
          </a:p>
        </p:txBody>
      </p:sp>
      <p:sp>
        <p:nvSpPr>
          <p:cNvPr id="3" name="Rectangle 2"/>
          <p:cNvSpPr/>
          <p:nvPr/>
        </p:nvSpPr>
        <p:spPr>
          <a:xfrm>
            <a:off x="152400" y="1752600"/>
            <a:ext cx="6298801" cy="461665"/>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474" t="5225" r="4206" b="3731"/>
          <a:stretch/>
        </p:blipFill>
        <p:spPr bwMode="auto">
          <a:xfrm>
            <a:off x="391886" y="1627414"/>
            <a:ext cx="8382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892F8CDB-4717-5FF9-D66C-7A29970E5986}"/>
              </a:ext>
            </a:extLst>
          </p:cNvPr>
          <p:cNvSpPr/>
          <p:nvPr/>
        </p:nvSpPr>
        <p:spPr>
          <a:xfrm>
            <a:off x="609600" y="4876800"/>
            <a:ext cx="1981200" cy="3537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6712A461-9D10-4E85-45A5-12F655117F8F}"/>
              </a:ext>
            </a:extLst>
          </p:cNvPr>
          <p:cNvSpPr txBox="1"/>
          <p:nvPr/>
        </p:nvSpPr>
        <p:spPr>
          <a:xfrm flipH="1">
            <a:off x="609600" y="4892342"/>
            <a:ext cx="1981200" cy="369332"/>
          </a:xfrm>
          <a:prstGeom prst="rect">
            <a:avLst/>
          </a:prstGeom>
          <a:noFill/>
        </p:spPr>
        <p:txBody>
          <a:bodyPr wrap="square" rtlCol="0">
            <a:spAutoFit/>
          </a:bodyPr>
          <a:lstStyle/>
          <a:p>
            <a:r>
              <a:rPr lang="en-IN" dirty="0">
                <a:solidFill>
                  <a:schemeClr val="bg1">
                    <a:lumMod val="50000"/>
                  </a:schemeClr>
                </a:solidFill>
                <a:latin typeface="+mj-lt"/>
              </a:rPr>
              <a:t>Node MCU</a:t>
            </a: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Oriel</Template>
  <TotalTime>8605</TotalTime>
  <Words>1738</Words>
  <Application>Microsoft Office PowerPoint</Application>
  <PresentationFormat>On-screen Show (4:3)</PresentationFormat>
  <Paragraphs>212</Paragraphs>
  <Slides>23</Slides>
  <Notes>2</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SimSun-ExtB</vt:lpstr>
      <vt:lpstr>Arial</vt:lpstr>
      <vt:lpstr>Calibri</vt:lpstr>
      <vt:lpstr>Times New Roman</vt:lpstr>
      <vt:lpstr>Tw Cen MT</vt:lpstr>
      <vt:lpstr>Wingdings</vt:lpstr>
      <vt:lpstr>Wingdings 2</vt:lpstr>
      <vt:lpstr>Median</vt:lpstr>
      <vt:lpstr>Office Theme</vt:lpstr>
      <vt:lpstr>PowerPoint Presentation</vt:lpstr>
      <vt:lpstr>Summary  </vt:lpstr>
      <vt:lpstr>Introduction</vt:lpstr>
      <vt:lpstr>Literature Survey</vt:lpstr>
      <vt:lpstr>PowerPoint Presentation</vt:lpstr>
      <vt:lpstr>Scope of Project  </vt:lpstr>
      <vt:lpstr>        Objectives       </vt:lpstr>
      <vt:lpstr>Methodology</vt:lpstr>
      <vt:lpstr>       Block Diagram     </vt:lpstr>
      <vt:lpstr>PowerPoint Presentation</vt:lpstr>
      <vt:lpstr>Hardware and Software Specifications</vt:lpstr>
      <vt:lpstr>Hardware components</vt:lpstr>
      <vt:lpstr>PowerPoint Presentation</vt:lpstr>
      <vt:lpstr>Software components</vt:lpstr>
      <vt:lpstr>PowerPoint Presentation</vt:lpstr>
      <vt:lpstr>PowerPoint Presentation</vt:lpstr>
      <vt:lpstr>PowerPoint Presentation</vt:lpstr>
      <vt:lpstr>PowerPoint Presentation</vt:lpstr>
      <vt:lpstr>PowerPoint Presentation</vt:lpstr>
      <vt:lpstr>Result</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Vidyashree K</cp:lastModifiedBy>
  <cp:revision>445</cp:revision>
  <cp:lastPrinted>1601-01-01T00:00:00Z</cp:lastPrinted>
  <dcterms:created xsi:type="dcterms:W3CDTF">1601-01-01T00:00:00Z</dcterms:created>
  <dcterms:modified xsi:type="dcterms:W3CDTF">2023-03-31T06:13:21Z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